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8" r:id="rId1"/>
  </p:sldMasterIdLst>
  <p:notesMasterIdLst>
    <p:notesMasterId r:id="rId34"/>
  </p:notesMasterIdLst>
  <p:sldIdLst>
    <p:sldId id="256" r:id="rId2"/>
    <p:sldId id="258" r:id="rId3"/>
    <p:sldId id="259" r:id="rId4"/>
    <p:sldId id="309" r:id="rId5"/>
    <p:sldId id="260" r:id="rId6"/>
    <p:sldId id="261" r:id="rId7"/>
    <p:sldId id="262" r:id="rId8"/>
    <p:sldId id="310" r:id="rId9"/>
    <p:sldId id="311" r:id="rId10"/>
    <p:sldId id="263" r:id="rId11"/>
    <p:sldId id="264" r:id="rId12"/>
    <p:sldId id="265" r:id="rId13"/>
    <p:sldId id="312" r:id="rId14"/>
    <p:sldId id="266" r:id="rId15"/>
    <p:sldId id="267" r:id="rId16"/>
    <p:sldId id="268" r:id="rId17"/>
    <p:sldId id="313" r:id="rId18"/>
    <p:sldId id="269" r:id="rId19"/>
    <p:sldId id="271" r:id="rId20"/>
    <p:sldId id="272" r:id="rId21"/>
    <p:sldId id="273" r:id="rId22"/>
    <p:sldId id="277" r:id="rId23"/>
    <p:sldId id="278" r:id="rId24"/>
    <p:sldId id="279" r:id="rId25"/>
    <p:sldId id="280" r:id="rId26"/>
    <p:sldId id="281" r:id="rId27"/>
    <p:sldId id="282" r:id="rId28"/>
    <p:sldId id="283" r:id="rId29"/>
    <p:sldId id="284" r:id="rId30"/>
    <p:sldId id="285" r:id="rId31"/>
    <p:sldId id="286" r:id="rId32"/>
    <p:sldId id="288" r:id="rId33"/>
  </p:sldIdLst>
  <p:sldSz cx="9144000" cy="5143500" type="screen16x9"/>
  <p:notesSz cx="6858000" cy="9144000"/>
  <p:embeddedFontLst>
    <p:embeddedFont>
      <p:font typeface="Anaheim" panose="020B0604020202020204" charset="0"/>
      <p:regular r:id="rId35"/>
    </p:embeddedFont>
    <p:embeddedFont>
      <p:font typeface="Open Sans" panose="020B0604020202020204" charset="0"/>
      <p:regular r:id="rId36"/>
      <p:bold r:id="rId37"/>
      <p:italic r:id="rId38"/>
      <p:boldItalic r:id="rId39"/>
    </p:embeddedFont>
    <p:embeddedFont>
      <p:font typeface="Montserrat" panose="020B0604020202020204" charset="0"/>
      <p:regular r:id="rId40"/>
      <p:bold r:id="rId41"/>
      <p:italic r:id="rId42"/>
      <p:boldItalic r:id="rId43"/>
    </p:embeddedFont>
    <p:embeddedFont>
      <p:font typeface="PT Sans" panose="020B0604020202020204" charset="0"/>
      <p:regular r:id="rId44"/>
      <p:bold r:id="rId45"/>
      <p:italic r:id="rId46"/>
      <p:boldItalic r:id="rId47"/>
    </p:embeddedFont>
    <p:embeddedFont>
      <p:font typeface="Montserrat SemiBold" panose="020B0604020202020204" charset="0"/>
      <p:regular r:id="rId48"/>
      <p:bold r:id="rId49"/>
      <p:italic r:id="rId50"/>
      <p:boldItalic r:id="rId51"/>
    </p:embeddedFont>
    <p:embeddedFont>
      <p:font typeface="Bebas Neue" panose="020B0604020202020204" charset="0"/>
      <p:regular r:id="rId52"/>
    </p:embeddedFont>
    <p:embeddedFont>
      <p:font typeface="Montserrat Medium" panose="020B0604020202020204" charset="0"/>
      <p:regular r:id="rId53"/>
      <p:bold r:id="rId54"/>
      <p:italic r:id="rId55"/>
      <p:boldItalic r:id="rId5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5C13683-EE95-436D-A28E-B3382B8EA406}">
  <a:tblStyle styleId="{95C13683-EE95-436D-A28E-B3382B8EA406}"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0" d="100"/>
          <a:sy n="110" d="100"/>
        </p:scale>
        <p:origin x="658" y="6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5.fntdata"/><Relationship Id="rId21" Type="http://schemas.openxmlformats.org/officeDocument/2006/relationships/slide" Target="slides/slide20.xml"/><Relationship Id="rId34" Type="http://schemas.openxmlformats.org/officeDocument/2006/relationships/notesMaster" Target="notesMasters/notesMaster1.xml"/><Relationship Id="rId42" Type="http://schemas.openxmlformats.org/officeDocument/2006/relationships/font" Target="fonts/font8.fntdata"/><Relationship Id="rId47" Type="http://schemas.openxmlformats.org/officeDocument/2006/relationships/font" Target="fonts/font13.fntdata"/><Relationship Id="rId50" Type="http://schemas.openxmlformats.org/officeDocument/2006/relationships/font" Target="fonts/font16.fntdata"/><Relationship Id="rId55" Type="http://schemas.openxmlformats.org/officeDocument/2006/relationships/font" Target="fonts/font21.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font" Target="fonts/font11.fntdata"/><Relationship Id="rId53" Type="http://schemas.openxmlformats.org/officeDocument/2006/relationships/font" Target="fonts/font19.fntdata"/><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1.fntdata"/><Relationship Id="rId43" Type="http://schemas.openxmlformats.org/officeDocument/2006/relationships/font" Target="fonts/font9.fntdata"/><Relationship Id="rId48" Type="http://schemas.openxmlformats.org/officeDocument/2006/relationships/font" Target="fonts/font14.fntdata"/><Relationship Id="rId56" Type="http://schemas.openxmlformats.org/officeDocument/2006/relationships/font" Target="fonts/font22.fntdata"/><Relationship Id="rId8" Type="http://schemas.openxmlformats.org/officeDocument/2006/relationships/slide" Target="slides/slide7.xml"/><Relationship Id="rId51" Type="http://schemas.openxmlformats.org/officeDocument/2006/relationships/font" Target="fonts/font17.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4.fntdata"/><Relationship Id="rId46" Type="http://schemas.openxmlformats.org/officeDocument/2006/relationships/font" Target="fonts/font12.fntdata"/><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font" Target="fonts/font7.fntdata"/><Relationship Id="rId54" Type="http://schemas.openxmlformats.org/officeDocument/2006/relationships/font" Target="fonts/font20.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2.fntdata"/><Relationship Id="rId49" Type="http://schemas.openxmlformats.org/officeDocument/2006/relationships/font" Target="fonts/font15.fntdata"/><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10.fntdata"/><Relationship Id="rId52" Type="http://schemas.openxmlformats.org/officeDocument/2006/relationships/font" Target="fonts/font18.fntdata"/><Relationship Id="rId6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122212712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454322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54dda1946d_6_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54dda1946d_6_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282275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d5260bdd85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d5260bdd85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479921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13fce2bc811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13fce2bc811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661141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13fce2bc811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13fce2bc811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86517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54dda1946d_4_27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54dda1946d_4_27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938303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54dda1946d_6_3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 name="Google Shape;283;g54dda1946d_6_3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879609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g54ff9c4cb4_3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9" name="Google Shape;289;g54ff9c4cb4_3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792375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g54ff9c4cb4_3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9" name="Google Shape;289;g54ff9c4cb4_3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9288569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g54dda1946d_6_3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 name="Google Shape;296;g54dda1946d_6_3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388851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g54dda1946d_4_27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8" name="Google Shape;308;g54dda1946d_4_27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159093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108834549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g54dda1946d_4_27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 name="Google Shape;316;g54dda1946d_4_27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425224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d5260bdd85_0_2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d5260bdd85_0_2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6955923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1407347a6f7_0_4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1407347a6f7_0_4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0744838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Google Shape;478;g54dda1946d_4_26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9" name="Google Shape;479;g54dda1946d_4_26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7508873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Google Shape;493;g1407347a6f7_0_4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4" name="Google Shape;494;g1407347a6f7_0_4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5161416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Google Shape;501;g1407347a6f7_0_5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2" name="Google Shape;502;g1407347a6f7_0_5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467365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6"/>
        <p:cNvGrpSpPr/>
        <p:nvPr/>
      </p:nvGrpSpPr>
      <p:grpSpPr>
        <a:xfrm>
          <a:off x="0" y="0"/>
          <a:ext cx="0" cy="0"/>
          <a:chOff x="0" y="0"/>
          <a:chExt cx="0" cy="0"/>
        </a:xfrm>
      </p:grpSpPr>
      <p:sp>
        <p:nvSpPr>
          <p:cNvPr id="517" name="Google Shape;517;g1407347a6f7_0_6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8" name="Google Shape;518;g1407347a6f7_0_6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0383604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Google Shape;539;g1407347a6f7_0_6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0" name="Google Shape;540;g1407347a6f7_0_6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6328266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
        <p:cNvGrpSpPr/>
        <p:nvPr/>
      </p:nvGrpSpPr>
      <p:grpSpPr>
        <a:xfrm>
          <a:off x="0" y="0"/>
          <a:ext cx="0" cy="0"/>
          <a:chOff x="0" y="0"/>
          <a:chExt cx="0" cy="0"/>
        </a:xfrm>
      </p:grpSpPr>
      <p:sp>
        <p:nvSpPr>
          <p:cNvPr id="545" name="Google Shape;545;g1407347a6f7_0_6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6" name="Google Shape;546;g1407347a6f7_0_6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1404422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8"/>
        <p:cNvGrpSpPr/>
        <p:nvPr/>
      </p:nvGrpSpPr>
      <p:grpSpPr>
        <a:xfrm>
          <a:off x="0" y="0"/>
          <a:ext cx="0" cy="0"/>
          <a:chOff x="0" y="0"/>
          <a:chExt cx="0" cy="0"/>
        </a:xfrm>
      </p:grpSpPr>
      <p:sp>
        <p:nvSpPr>
          <p:cNvPr id="579" name="Google Shape;579;g1407347a6f7_0_7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0" name="Google Shape;580;g1407347a6f7_0_7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536912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54dda1946d_6_2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54dda1946d_6_2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7148686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9"/>
        <p:cNvGrpSpPr/>
        <p:nvPr/>
      </p:nvGrpSpPr>
      <p:grpSpPr>
        <a:xfrm>
          <a:off x="0" y="0"/>
          <a:ext cx="0" cy="0"/>
          <a:chOff x="0" y="0"/>
          <a:chExt cx="0" cy="0"/>
        </a:xfrm>
      </p:grpSpPr>
      <p:sp>
        <p:nvSpPr>
          <p:cNvPr id="590" name="Google Shape;590;g1407347a6f7_0_1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1" name="Google Shape;591;g1407347a6f7_0_1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397597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9"/>
        <p:cNvGrpSpPr/>
        <p:nvPr/>
      </p:nvGrpSpPr>
      <p:grpSpPr>
        <a:xfrm>
          <a:off x="0" y="0"/>
          <a:ext cx="0" cy="0"/>
          <a:chOff x="0" y="0"/>
          <a:chExt cx="0" cy="0"/>
        </a:xfrm>
      </p:grpSpPr>
      <p:sp>
        <p:nvSpPr>
          <p:cNvPr id="610" name="Google Shape;610;g54dda1946d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1" name="Google Shape;611;g54dda1946d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8069360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2"/>
        <p:cNvGrpSpPr/>
        <p:nvPr/>
      </p:nvGrpSpPr>
      <p:grpSpPr>
        <a:xfrm>
          <a:off x="0" y="0"/>
          <a:ext cx="0" cy="0"/>
          <a:chOff x="0" y="0"/>
          <a:chExt cx="0" cy="0"/>
        </a:xfrm>
      </p:grpSpPr>
      <p:sp>
        <p:nvSpPr>
          <p:cNvPr id="653" name="Google Shape;653;gd44c0c1fca_0_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4" name="Google Shape;654;gd44c0c1fca_0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460416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54dda1946d_6_2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54dda1946d_6_2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644290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599998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55448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062557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460294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7607542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3725450" y="781174"/>
            <a:ext cx="4705200" cy="1449000"/>
          </a:xfrm>
          <a:prstGeom prst="rect">
            <a:avLst/>
          </a:prstGeom>
        </p:spPr>
        <p:txBody>
          <a:bodyPr spcFirstLastPara="1" wrap="square" lIns="91425" tIns="91425" rIns="91425" bIns="91425" anchor="ctr" anchorCtr="0">
            <a:noAutofit/>
          </a:bodyPr>
          <a:lstStyle>
            <a:lvl1pPr lvl="0" algn="r">
              <a:spcBef>
                <a:spcPts val="0"/>
              </a:spcBef>
              <a:spcAft>
                <a:spcPts val="0"/>
              </a:spcAft>
              <a:buSzPts val="5200"/>
              <a:buNone/>
              <a:defRPr sz="6000" b="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5872700" y="2558775"/>
            <a:ext cx="2428500" cy="657600"/>
          </a:xfrm>
          <a:prstGeom prst="rect">
            <a:avLst/>
          </a:prstGeom>
          <a:solidFill>
            <a:schemeClr val="dk1"/>
          </a:solidFill>
        </p:spPr>
        <p:txBody>
          <a:bodyPr spcFirstLastPara="1" wrap="square" lIns="91425" tIns="91425" rIns="91425" bIns="91425" anchor="t" anchorCtr="0">
            <a:noAutofit/>
          </a:bodyPr>
          <a:lstStyle>
            <a:lvl1pPr lvl="0" algn="r">
              <a:lnSpc>
                <a:spcPct val="100000"/>
              </a:lnSpc>
              <a:spcBef>
                <a:spcPts val="0"/>
              </a:spcBef>
              <a:spcAft>
                <a:spcPts val="0"/>
              </a:spcAft>
              <a:buSzPts val="1400"/>
              <a:buNone/>
              <a:defRPr sz="1600">
                <a:solidFill>
                  <a:schemeClr val="lt1"/>
                </a:solidFill>
                <a:latin typeface="Montserrat Medium"/>
                <a:ea typeface="Montserrat Medium"/>
                <a:cs typeface="Montserrat Medium"/>
                <a:sym typeface="Montserrat Medium"/>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41"/>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only 1">
  <p:cSld name="TITLE_ONLY_1">
    <p:bg>
      <p:bgPr>
        <a:blipFill>
          <a:blip r:embed="rId2">
            <a:alphaModFix/>
          </a:blip>
          <a:stretch>
            <a:fillRect/>
          </a:stretch>
        </a:blipFill>
        <a:effectLst/>
      </p:bgPr>
    </p:bg>
    <p:spTree>
      <p:nvGrpSpPr>
        <p:cNvPr id="1" name="Shape 42"/>
        <p:cNvGrpSpPr/>
        <p:nvPr/>
      </p:nvGrpSpPr>
      <p:grpSpPr>
        <a:xfrm>
          <a:off x="0" y="0"/>
          <a:ext cx="0" cy="0"/>
          <a:chOff x="0" y="0"/>
          <a:chExt cx="0" cy="0"/>
        </a:xfrm>
      </p:grpSpPr>
      <p:sp>
        <p:nvSpPr>
          <p:cNvPr id="43" name="Google Shape;43;p13"/>
          <p:cNvSpPr txBox="1">
            <a:spLocks noGrp="1"/>
          </p:cNvSpPr>
          <p:nvPr>
            <p:ph type="title"/>
          </p:nvPr>
        </p:nvSpPr>
        <p:spPr>
          <a:xfrm>
            <a:off x="720000" y="539500"/>
            <a:ext cx="7710900" cy="5664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2">
  <p:cSld name="TITLE_ONLY_1_1">
    <p:bg>
      <p:bgPr>
        <a:blipFill>
          <a:blip r:embed="rId2">
            <a:alphaModFix/>
          </a:blip>
          <a:stretch>
            <a:fillRect/>
          </a:stretch>
        </a:blipFill>
        <a:effectLst/>
      </p:bgPr>
    </p:bg>
    <p:spTree>
      <p:nvGrpSpPr>
        <p:cNvPr id="1" name="Shape 44"/>
        <p:cNvGrpSpPr/>
        <p:nvPr/>
      </p:nvGrpSpPr>
      <p:grpSpPr>
        <a:xfrm>
          <a:off x="0" y="0"/>
          <a:ext cx="0" cy="0"/>
          <a:chOff x="0" y="0"/>
          <a:chExt cx="0" cy="0"/>
        </a:xfrm>
      </p:grpSpPr>
      <p:sp>
        <p:nvSpPr>
          <p:cNvPr id="45" name="Google Shape;45;p14"/>
          <p:cNvSpPr txBox="1">
            <a:spLocks noGrp="1"/>
          </p:cNvSpPr>
          <p:nvPr>
            <p:ph type="title"/>
          </p:nvPr>
        </p:nvSpPr>
        <p:spPr>
          <a:xfrm>
            <a:off x="720000" y="539500"/>
            <a:ext cx="7710900" cy="6615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able of contents">
  <p:cSld name="BLANK_1_1_1_1_1_1">
    <p:bg>
      <p:bgPr>
        <a:blipFill>
          <a:blip r:embed="rId2">
            <a:alphaModFix/>
          </a:blip>
          <a:stretch>
            <a:fillRect/>
          </a:stretch>
        </a:blipFill>
        <a:effectLst/>
      </p:bgPr>
    </p:bg>
    <p:spTree>
      <p:nvGrpSpPr>
        <p:cNvPr id="1" name="Shape 46"/>
        <p:cNvGrpSpPr/>
        <p:nvPr/>
      </p:nvGrpSpPr>
      <p:grpSpPr>
        <a:xfrm>
          <a:off x="0" y="0"/>
          <a:ext cx="0" cy="0"/>
          <a:chOff x="0" y="0"/>
          <a:chExt cx="0" cy="0"/>
        </a:xfrm>
      </p:grpSpPr>
      <p:sp>
        <p:nvSpPr>
          <p:cNvPr id="47" name="Google Shape;47;p15"/>
          <p:cNvSpPr txBox="1">
            <a:spLocks noGrp="1"/>
          </p:cNvSpPr>
          <p:nvPr>
            <p:ph type="title"/>
          </p:nvPr>
        </p:nvSpPr>
        <p:spPr>
          <a:xfrm>
            <a:off x="720000" y="539500"/>
            <a:ext cx="6033000" cy="6492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8" name="Google Shape;48;p15"/>
          <p:cNvSpPr txBox="1">
            <a:spLocks noGrp="1"/>
          </p:cNvSpPr>
          <p:nvPr>
            <p:ph type="subTitle" idx="1"/>
          </p:nvPr>
        </p:nvSpPr>
        <p:spPr>
          <a:xfrm>
            <a:off x="1070926" y="1653260"/>
            <a:ext cx="4374300" cy="327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9" name="Google Shape;49;p15"/>
          <p:cNvSpPr txBox="1">
            <a:spLocks noGrp="1"/>
          </p:cNvSpPr>
          <p:nvPr>
            <p:ph type="subTitle" idx="2"/>
          </p:nvPr>
        </p:nvSpPr>
        <p:spPr>
          <a:xfrm>
            <a:off x="1070926" y="2487577"/>
            <a:ext cx="4374300" cy="327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0" name="Google Shape;50;p15"/>
          <p:cNvSpPr txBox="1">
            <a:spLocks noGrp="1"/>
          </p:cNvSpPr>
          <p:nvPr>
            <p:ph type="subTitle" idx="3"/>
          </p:nvPr>
        </p:nvSpPr>
        <p:spPr>
          <a:xfrm>
            <a:off x="1070926" y="3321893"/>
            <a:ext cx="4374300" cy="327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1" name="Google Shape;51;p15"/>
          <p:cNvSpPr txBox="1">
            <a:spLocks noGrp="1"/>
          </p:cNvSpPr>
          <p:nvPr>
            <p:ph type="subTitle" idx="4"/>
          </p:nvPr>
        </p:nvSpPr>
        <p:spPr>
          <a:xfrm>
            <a:off x="1070926" y="4156210"/>
            <a:ext cx="4374300" cy="327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2" name="Google Shape;52;p15"/>
          <p:cNvSpPr txBox="1">
            <a:spLocks noGrp="1"/>
          </p:cNvSpPr>
          <p:nvPr>
            <p:ph type="title" idx="5" hasCustomPrompt="1"/>
          </p:nvPr>
        </p:nvSpPr>
        <p:spPr>
          <a:xfrm>
            <a:off x="1070925" y="1382625"/>
            <a:ext cx="734400" cy="3273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25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3" name="Google Shape;53;p15"/>
          <p:cNvSpPr txBox="1">
            <a:spLocks noGrp="1"/>
          </p:cNvSpPr>
          <p:nvPr>
            <p:ph type="title" idx="6" hasCustomPrompt="1"/>
          </p:nvPr>
        </p:nvSpPr>
        <p:spPr>
          <a:xfrm>
            <a:off x="1070925" y="3047111"/>
            <a:ext cx="734400" cy="3273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25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4" name="Google Shape;54;p15"/>
          <p:cNvSpPr txBox="1">
            <a:spLocks noGrp="1"/>
          </p:cNvSpPr>
          <p:nvPr>
            <p:ph type="title" idx="7" hasCustomPrompt="1"/>
          </p:nvPr>
        </p:nvSpPr>
        <p:spPr>
          <a:xfrm>
            <a:off x="1070925" y="2214866"/>
            <a:ext cx="734400" cy="3273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25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5" name="Google Shape;55;p15"/>
          <p:cNvSpPr txBox="1">
            <a:spLocks noGrp="1"/>
          </p:cNvSpPr>
          <p:nvPr>
            <p:ph type="title" idx="8" hasCustomPrompt="1"/>
          </p:nvPr>
        </p:nvSpPr>
        <p:spPr>
          <a:xfrm>
            <a:off x="1070925" y="3879351"/>
            <a:ext cx="734400" cy="3273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25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6" name="Google Shape;56;p15"/>
          <p:cNvSpPr txBox="1">
            <a:spLocks noGrp="1"/>
          </p:cNvSpPr>
          <p:nvPr>
            <p:ph type="subTitle" idx="9"/>
          </p:nvPr>
        </p:nvSpPr>
        <p:spPr>
          <a:xfrm>
            <a:off x="1675725" y="1382621"/>
            <a:ext cx="3769500" cy="327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000"/>
              <a:buFont typeface="Bebas Neue"/>
              <a:buNone/>
              <a:defRPr sz="2000">
                <a:latin typeface="Montserrat SemiBold"/>
                <a:ea typeface="Montserrat SemiBold"/>
                <a:cs typeface="Montserrat SemiBold"/>
                <a:sym typeface="Montserrat SemiBold"/>
              </a:defRPr>
            </a:lvl1pPr>
            <a:lvl2pPr lvl="1" algn="ctr" rtl="0">
              <a:lnSpc>
                <a:spcPct val="100000"/>
              </a:lnSpc>
              <a:spcBef>
                <a:spcPts val="0"/>
              </a:spcBef>
              <a:spcAft>
                <a:spcPts val="0"/>
              </a:spcAft>
              <a:buSzPts val="2000"/>
              <a:buFont typeface="Bebas Neue"/>
              <a:buNone/>
              <a:defRPr sz="2000">
                <a:latin typeface="Bebas Neue"/>
                <a:ea typeface="Bebas Neue"/>
                <a:cs typeface="Bebas Neue"/>
                <a:sym typeface="Bebas Neue"/>
              </a:defRPr>
            </a:lvl2pPr>
            <a:lvl3pPr lvl="2" algn="ctr" rtl="0">
              <a:lnSpc>
                <a:spcPct val="100000"/>
              </a:lnSpc>
              <a:spcBef>
                <a:spcPts val="0"/>
              </a:spcBef>
              <a:spcAft>
                <a:spcPts val="0"/>
              </a:spcAft>
              <a:buSzPts val="2000"/>
              <a:buFont typeface="Bebas Neue"/>
              <a:buNone/>
              <a:defRPr sz="2000">
                <a:latin typeface="Bebas Neue"/>
                <a:ea typeface="Bebas Neue"/>
                <a:cs typeface="Bebas Neue"/>
                <a:sym typeface="Bebas Neue"/>
              </a:defRPr>
            </a:lvl3pPr>
            <a:lvl4pPr lvl="3" algn="ctr" rtl="0">
              <a:lnSpc>
                <a:spcPct val="100000"/>
              </a:lnSpc>
              <a:spcBef>
                <a:spcPts val="0"/>
              </a:spcBef>
              <a:spcAft>
                <a:spcPts val="0"/>
              </a:spcAft>
              <a:buSzPts val="2000"/>
              <a:buFont typeface="Bebas Neue"/>
              <a:buNone/>
              <a:defRPr sz="2000">
                <a:latin typeface="Bebas Neue"/>
                <a:ea typeface="Bebas Neue"/>
                <a:cs typeface="Bebas Neue"/>
                <a:sym typeface="Bebas Neue"/>
              </a:defRPr>
            </a:lvl4pPr>
            <a:lvl5pPr lvl="4" algn="ctr" rtl="0">
              <a:lnSpc>
                <a:spcPct val="100000"/>
              </a:lnSpc>
              <a:spcBef>
                <a:spcPts val="0"/>
              </a:spcBef>
              <a:spcAft>
                <a:spcPts val="0"/>
              </a:spcAft>
              <a:buSzPts val="2000"/>
              <a:buFont typeface="Bebas Neue"/>
              <a:buNone/>
              <a:defRPr sz="2000">
                <a:latin typeface="Bebas Neue"/>
                <a:ea typeface="Bebas Neue"/>
                <a:cs typeface="Bebas Neue"/>
                <a:sym typeface="Bebas Neue"/>
              </a:defRPr>
            </a:lvl5pPr>
            <a:lvl6pPr lvl="5" algn="ctr" rtl="0">
              <a:lnSpc>
                <a:spcPct val="100000"/>
              </a:lnSpc>
              <a:spcBef>
                <a:spcPts val="0"/>
              </a:spcBef>
              <a:spcAft>
                <a:spcPts val="0"/>
              </a:spcAft>
              <a:buSzPts val="2000"/>
              <a:buFont typeface="Bebas Neue"/>
              <a:buNone/>
              <a:defRPr sz="2000">
                <a:latin typeface="Bebas Neue"/>
                <a:ea typeface="Bebas Neue"/>
                <a:cs typeface="Bebas Neue"/>
                <a:sym typeface="Bebas Neue"/>
              </a:defRPr>
            </a:lvl6pPr>
            <a:lvl7pPr lvl="6" algn="ctr" rtl="0">
              <a:lnSpc>
                <a:spcPct val="100000"/>
              </a:lnSpc>
              <a:spcBef>
                <a:spcPts val="0"/>
              </a:spcBef>
              <a:spcAft>
                <a:spcPts val="0"/>
              </a:spcAft>
              <a:buSzPts val="2000"/>
              <a:buFont typeface="Bebas Neue"/>
              <a:buNone/>
              <a:defRPr sz="2000">
                <a:latin typeface="Bebas Neue"/>
                <a:ea typeface="Bebas Neue"/>
                <a:cs typeface="Bebas Neue"/>
                <a:sym typeface="Bebas Neue"/>
              </a:defRPr>
            </a:lvl7pPr>
            <a:lvl8pPr lvl="7" algn="ctr" rtl="0">
              <a:lnSpc>
                <a:spcPct val="100000"/>
              </a:lnSpc>
              <a:spcBef>
                <a:spcPts val="0"/>
              </a:spcBef>
              <a:spcAft>
                <a:spcPts val="0"/>
              </a:spcAft>
              <a:buSzPts val="2000"/>
              <a:buFont typeface="Bebas Neue"/>
              <a:buNone/>
              <a:defRPr sz="2000">
                <a:latin typeface="Bebas Neue"/>
                <a:ea typeface="Bebas Neue"/>
                <a:cs typeface="Bebas Neue"/>
                <a:sym typeface="Bebas Neue"/>
              </a:defRPr>
            </a:lvl8pPr>
            <a:lvl9pPr lvl="8" algn="ctr" rtl="0">
              <a:lnSpc>
                <a:spcPct val="100000"/>
              </a:lnSpc>
              <a:spcBef>
                <a:spcPts val="0"/>
              </a:spcBef>
              <a:spcAft>
                <a:spcPts val="0"/>
              </a:spcAft>
              <a:buSzPts val="2000"/>
              <a:buFont typeface="Bebas Neue"/>
              <a:buNone/>
              <a:defRPr sz="2000">
                <a:latin typeface="Bebas Neue"/>
                <a:ea typeface="Bebas Neue"/>
                <a:cs typeface="Bebas Neue"/>
                <a:sym typeface="Bebas Neue"/>
              </a:defRPr>
            </a:lvl9pPr>
          </a:lstStyle>
          <a:p>
            <a:endParaRPr/>
          </a:p>
        </p:txBody>
      </p:sp>
      <p:sp>
        <p:nvSpPr>
          <p:cNvPr id="57" name="Google Shape;57;p15"/>
          <p:cNvSpPr txBox="1">
            <a:spLocks noGrp="1"/>
          </p:cNvSpPr>
          <p:nvPr>
            <p:ph type="subTitle" idx="13"/>
          </p:nvPr>
        </p:nvSpPr>
        <p:spPr>
          <a:xfrm>
            <a:off x="1675725" y="2214867"/>
            <a:ext cx="3769500" cy="327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000"/>
              <a:buFont typeface="Bebas Neue"/>
              <a:buNone/>
              <a:defRPr sz="2000">
                <a:latin typeface="Montserrat SemiBold"/>
                <a:ea typeface="Montserrat SemiBold"/>
                <a:cs typeface="Montserrat SemiBold"/>
                <a:sym typeface="Montserrat SemiBold"/>
              </a:defRPr>
            </a:lvl1pPr>
            <a:lvl2pPr lvl="1" algn="ctr" rtl="0">
              <a:lnSpc>
                <a:spcPct val="100000"/>
              </a:lnSpc>
              <a:spcBef>
                <a:spcPts val="0"/>
              </a:spcBef>
              <a:spcAft>
                <a:spcPts val="0"/>
              </a:spcAft>
              <a:buSzPts val="2000"/>
              <a:buFont typeface="Bebas Neue"/>
              <a:buNone/>
              <a:defRPr sz="2000">
                <a:latin typeface="Bebas Neue"/>
                <a:ea typeface="Bebas Neue"/>
                <a:cs typeface="Bebas Neue"/>
                <a:sym typeface="Bebas Neue"/>
              </a:defRPr>
            </a:lvl2pPr>
            <a:lvl3pPr lvl="2" algn="ctr" rtl="0">
              <a:lnSpc>
                <a:spcPct val="100000"/>
              </a:lnSpc>
              <a:spcBef>
                <a:spcPts val="0"/>
              </a:spcBef>
              <a:spcAft>
                <a:spcPts val="0"/>
              </a:spcAft>
              <a:buSzPts val="2000"/>
              <a:buFont typeface="Bebas Neue"/>
              <a:buNone/>
              <a:defRPr sz="2000">
                <a:latin typeface="Bebas Neue"/>
                <a:ea typeface="Bebas Neue"/>
                <a:cs typeface="Bebas Neue"/>
                <a:sym typeface="Bebas Neue"/>
              </a:defRPr>
            </a:lvl3pPr>
            <a:lvl4pPr lvl="3" algn="ctr" rtl="0">
              <a:lnSpc>
                <a:spcPct val="100000"/>
              </a:lnSpc>
              <a:spcBef>
                <a:spcPts val="0"/>
              </a:spcBef>
              <a:spcAft>
                <a:spcPts val="0"/>
              </a:spcAft>
              <a:buSzPts val="2000"/>
              <a:buFont typeface="Bebas Neue"/>
              <a:buNone/>
              <a:defRPr sz="2000">
                <a:latin typeface="Bebas Neue"/>
                <a:ea typeface="Bebas Neue"/>
                <a:cs typeface="Bebas Neue"/>
                <a:sym typeface="Bebas Neue"/>
              </a:defRPr>
            </a:lvl4pPr>
            <a:lvl5pPr lvl="4" algn="ctr" rtl="0">
              <a:lnSpc>
                <a:spcPct val="100000"/>
              </a:lnSpc>
              <a:spcBef>
                <a:spcPts val="0"/>
              </a:spcBef>
              <a:spcAft>
                <a:spcPts val="0"/>
              </a:spcAft>
              <a:buSzPts val="2000"/>
              <a:buFont typeface="Bebas Neue"/>
              <a:buNone/>
              <a:defRPr sz="2000">
                <a:latin typeface="Bebas Neue"/>
                <a:ea typeface="Bebas Neue"/>
                <a:cs typeface="Bebas Neue"/>
                <a:sym typeface="Bebas Neue"/>
              </a:defRPr>
            </a:lvl5pPr>
            <a:lvl6pPr lvl="5" algn="ctr" rtl="0">
              <a:lnSpc>
                <a:spcPct val="100000"/>
              </a:lnSpc>
              <a:spcBef>
                <a:spcPts val="0"/>
              </a:spcBef>
              <a:spcAft>
                <a:spcPts val="0"/>
              </a:spcAft>
              <a:buSzPts val="2000"/>
              <a:buFont typeface="Bebas Neue"/>
              <a:buNone/>
              <a:defRPr sz="2000">
                <a:latin typeface="Bebas Neue"/>
                <a:ea typeface="Bebas Neue"/>
                <a:cs typeface="Bebas Neue"/>
                <a:sym typeface="Bebas Neue"/>
              </a:defRPr>
            </a:lvl6pPr>
            <a:lvl7pPr lvl="6" algn="ctr" rtl="0">
              <a:lnSpc>
                <a:spcPct val="100000"/>
              </a:lnSpc>
              <a:spcBef>
                <a:spcPts val="0"/>
              </a:spcBef>
              <a:spcAft>
                <a:spcPts val="0"/>
              </a:spcAft>
              <a:buSzPts val="2000"/>
              <a:buFont typeface="Bebas Neue"/>
              <a:buNone/>
              <a:defRPr sz="2000">
                <a:latin typeface="Bebas Neue"/>
                <a:ea typeface="Bebas Neue"/>
                <a:cs typeface="Bebas Neue"/>
                <a:sym typeface="Bebas Neue"/>
              </a:defRPr>
            </a:lvl7pPr>
            <a:lvl8pPr lvl="7" algn="ctr" rtl="0">
              <a:lnSpc>
                <a:spcPct val="100000"/>
              </a:lnSpc>
              <a:spcBef>
                <a:spcPts val="0"/>
              </a:spcBef>
              <a:spcAft>
                <a:spcPts val="0"/>
              </a:spcAft>
              <a:buSzPts val="2000"/>
              <a:buFont typeface="Bebas Neue"/>
              <a:buNone/>
              <a:defRPr sz="2000">
                <a:latin typeface="Bebas Neue"/>
                <a:ea typeface="Bebas Neue"/>
                <a:cs typeface="Bebas Neue"/>
                <a:sym typeface="Bebas Neue"/>
              </a:defRPr>
            </a:lvl8pPr>
            <a:lvl9pPr lvl="8" algn="ctr" rtl="0">
              <a:lnSpc>
                <a:spcPct val="100000"/>
              </a:lnSpc>
              <a:spcBef>
                <a:spcPts val="0"/>
              </a:spcBef>
              <a:spcAft>
                <a:spcPts val="0"/>
              </a:spcAft>
              <a:buSzPts val="2000"/>
              <a:buFont typeface="Bebas Neue"/>
              <a:buNone/>
              <a:defRPr sz="2000">
                <a:latin typeface="Bebas Neue"/>
                <a:ea typeface="Bebas Neue"/>
                <a:cs typeface="Bebas Neue"/>
                <a:sym typeface="Bebas Neue"/>
              </a:defRPr>
            </a:lvl9pPr>
          </a:lstStyle>
          <a:p>
            <a:endParaRPr/>
          </a:p>
        </p:txBody>
      </p:sp>
      <p:sp>
        <p:nvSpPr>
          <p:cNvPr id="58" name="Google Shape;58;p15"/>
          <p:cNvSpPr txBox="1">
            <a:spLocks noGrp="1"/>
          </p:cNvSpPr>
          <p:nvPr>
            <p:ph type="subTitle" idx="14"/>
          </p:nvPr>
        </p:nvSpPr>
        <p:spPr>
          <a:xfrm>
            <a:off x="1675725" y="3047108"/>
            <a:ext cx="3769500" cy="327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000"/>
              <a:buFont typeface="Bebas Neue"/>
              <a:buNone/>
              <a:defRPr sz="2000">
                <a:latin typeface="Montserrat SemiBold"/>
                <a:ea typeface="Montserrat SemiBold"/>
                <a:cs typeface="Montserrat SemiBold"/>
                <a:sym typeface="Montserrat SemiBold"/>
              </a:defRPr>
            </a:lvl1pPr>
            <a:lvl2pPr lvl="1" algn="ctr" rtl="0">
              <a:lnSpc>
                <a:spcPct val="100000"/>
              </a:lnSpc>
              <a:spcBef>
                <a:spcPts val="0"/>
              </a:spcBef>
              <a:spcAft>
                <a:spcPts val="0"/>
              </a:spcAft>
              <a:buSzPts val="2000"/>
              <a:buFont typeface="Bebas Neue"/>
              <a:buNone/>
              <a:defRPr sz="2000">
                <a:latin typeface="Bebas Neue"/>
                <a:ea typeface="Bebas Neue"/>
                <a:cs typeface="Bebas Neue"/>
                <a:sym typeface="Bebas Neue"/>
              </a:defRPr>
            </a:lvl2pPr>
            <a:lvl3pPr lvl="2" algn="ctr" rtl="0">
              <a:lnSpc>
                <a:spcPct val="100000"/>
              </a:lnSpc>
              <a:spcBef>
                <a:spcPts val="0"/>
              </a:spcBef>
              <a:spcAft>
                <a:spcPts val="0"/>
              </a:spcAft>
              <a:buSzPts val="2000"/>
              <a:buFont typeface="Bebas Neue"/>
              <a:buNone/>
              <a:defRPr sz="2000">
                <a:latin typeface="Bebas Neue"/>
                <a:ea typeface="Bebas Neue"/>
                <a:cs typeface="Bebas Neue"/>
                <a:sym typeface="Bebas Neue"/>
              </a:defRPr>
            </a:lvl3pPr>
            <a:lvl4pPr lvl="3" algn="ctr" rtl="0">
              <a:lnSpc>
                <a:spcPct val="100000"/>
              </a:lnSpc>
              <a:spcBef>
                <a:spcPts val="0"/>
              </a:spcBef>
              <a:spcAft>
                <a:spcPts val="0"/>
              </a:spcAft>
              <a:buSzPts val="2000"/>
              <a:buFont typeface="Bebas Neue"/>
              <a:buNone/>
              <a:defRPr sz="2000">
                <a:latin typeface="Bebas Neue"/>
                <a:ea typeface="Bebas Neue"/>
                <a:cs typeface="Bebas Neue"/>
                <a:sym typeface="Bebas Neue"/>
              </a:defRPr>
            </a:lvl4pPr>
            <a:lvl5pPr lvl="4" algn="ctr" rtl="0">
              <a:lnSpc>
                <a:spcPct val="100000"/>
              </a:lnSpc>
              <a:spcBef>
                <a:spcPts val="0"/>
              </a:spcBef>
              <a:spcAft>
                <a:spcPts val="0"/>
              </a:spcAft>
              <a:buSzPts val="2000"/>
              <a:buFont typeface="Bebas Neue"/>
              <a:buNone/>
              <a:defRPr sz="2000">
                <a:latin typeface="Bebas Neue"/>
                <a:ea typeface="Bebas Neue"/>
                <a:cs typeface="Bebas Neue"/>
                <a:sym typeface="Bebas Neue"/>
              </a:defRPr>
            </a:lvl5pPr>
            <a:lvl6pPr lvl="5" algn="ctr" rtl="0">
              <a:lnSpc>
                <a:spcPct val="100000"/>
              </a:lnSpc>
              <a:spcBef>
                <a:spcPts val="0"/>
              </a:spcBef>
              <a:spcAft>
                <a:spcPts val="0"/>
              </a:spcAft>
              <a:buSzPts val="2000"/>
              <a:buFont typeface="Bebas Neue"/>
              <a:buNone/>
              <a:defRPr sz="2000">
                <a:latin typeface="Bebas Neue"/>
                <a:ea typeface="Bebas Neue"/>
                <a:cs typeface="Bebas Neue"/>
                <a:sym typeface="Bebas Neue"/>
              </a:defRPr>
            </a:lvl6pPr>
            <a:lvl7pPr lvl="6" algn="ctr" rtl="0">
              <a:lnSpc>
                <a:spcPct val="100000"/>
              </a:lnSpc>
              <a:spcBef>
                <a:spcPts val="0"/>
              </a:spcBef>
              <a:spcAft>
                <a:spcPts val="0"/>
              </a:spcAft>
              <a:buSzPts val="2000"/>
              <a:buFont typeface="Bebas Neue"/>
              <a:buNone/>
              <a:defRPr sz="2000">
                <a:latin typeface="Bebas Neue"/>
                <a:ea typeface="Bebas Neue"/>
                <a:cs typeface="Bebas Neue"/>
                <a:sym typeface="Bebas Neue"/>
              </a:defRPr>
            </a:lvl7pPr>
            <a:lvl8pPr lvl="7" algn="ctr" rtl="0">
              <a:lnSpc>
                <a:spcPct val="100000"/>
              </a:lnSpc>
              <a:spcBef>
                <a:spcPts val="0"/>
              </a:spcBef>
              <a:spcAft>
                <a:spcPts val="0"/>
              </a:spcAft>
              <a:buSzPts val="2000"/>
              <a:buFont typeface="Bebas Neue"/>
              <a:buNone/>
              <a:defRPr sz="2000">
                <a:latin typeface="Bebas Neue"/>
                <a:ea typeface="Bebas Neue"/>
                <a:cs typeface="Bebas Neue"/>
                <a:sym typeface="Bebas Neue"/>
              </a:defRPr>
            </a:lvl8pPr>
            <a:lvl9pPr lvl="8" algn="ctr" rtl="0">
              <a:lnSpc>
                <a:spcPct val="100000"/>
              </a:lnSpc>
              <a:spcBef>
                <a:spcPts val="0"/>
              </a:spcBef>
              <a:spcAft>
                <a:spcPts val="0"/>
              </a:spcAft>
              <a:buSzPts val="2000"/>
              <a:buFont typeface="Bebas Neue"/>
              <a:buNone/>
              <a:defRPr sz="2000">
                <a:latin typeface="Bebas Neue"/>
                <a:ea typeface="Bebas Neue"/>
                <a:cs typeface="Bebas Neue"/>
                <a:sym typeface="Bebas Neue"/>
              </a:defRPr>
            </a:lvl9pPr>
          </a:lstStyle>
          <a:p>
            <a:endParaRPr/>
          </a:p>
        </p:txBody>
      </p:sp>
      <p:sp>
        <p:nvSpPr>
          <p:cNvPr id="59" name="Google Shape;59;p15"/>
          <p:cNvSpPr txBox="1">
            <a:spLocks noGrp="1"/>
          </p:cNvSpPr>
          <p:nvPr>
            <p:ph type="subTitle" idx="15"/>
          </p:nvPr>
        </p:nvSpPr>
        <p:spPr>
          <a:xfrm>
            <a:off x="1675725" y="3879355"/>
            <a:ext cx="3769500" cy="327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000"/>
              <a:buFont typeface="Bebas Neue"/>
              <a:buNone/>
              <a:defRPr sz="2000">
                <a:latin typeface="Montserrat SemiBold"/>
                <a:ea typeface="Montserrat SemiBold"/>
                <a:cs typeface="Montserrat SemiBold"/>
                <a:sym typeface="Montserrat SemiBold"/>
              </a:defRPr>
            </a:lvl1pPr>
            <a:lvl2pPr lvl="1" algn="ctr" rtl="0">
              <a:lnSpc>
                <a:spcPct val="100000"/>
              </a:lnSpc>
              <a:spcBef>
                <a:spcPts val="0"/>
              </a:spcBef>
              <a:spcAft>
                <a:spcPts val="0"/>
              </a:spcAft>
              <a:buSzPts val="2000"/>
              <a:buFont typeface="Bebas Neue"/>
              <a:buNone/>
              <a:defRPr sz="2000">
                <a:latin typeface="Bebas Neue"/>
                <a:ea typeface="Bebas Neue"/>
                <a:cs typeface="Bebas Neue"/>
                <a:sym typeface="Bebas Neue"/>
              </a:defRPr>
            </a:lvl2pPr>
            <a:lvl3pPr lvl="2" algn="ctr" rtl="0">
              <a:lnSpc>
                <a:spcPct val="100000"/>
              </a:lnSpc>
              <a:spcBef>
                <a:spcPts val="0"/>
              </a:spcBef>
              <a:spcAft>
                <a:spcPts val="0"/>
              </a:spcAft>
              <a:buSzPts val="2000"/>
              <a:buFont typeface="Bebas Neue"/>
              <a:buNone/>
              <a:defRPr sz="2000">
                <a:latin typeface="Bebas Neue"/>
                <a:ea typeface="Bebas Neue"/>
                <a:cs typeface="Bebas Neue"/>
                <a:sym typeface="Bebas Neue"/>
              </a:defRPr>
            </a:lvl3pPr>
            <a:lvl4pPr lvl="3" algn="ctr" rtl="0">
              <a:lnSpc>
                <a:spcPct val="100000"/>
              </a:lnSpc>
              <a:spcBef>
                <a:spcPts val="0"/>
              </a:spcBef>
              <a:spcAft>
                <a:spcPts val="0"/>
              </a:spcAft>
              <a:buSzPts val="2000"/>
              <a:buFont typeface="Bebas Neue"/>
              <a:buNone/>
              <a:defRPr sz="2000">
                <a:latin typeface="Bebas Neue"/>
                <a:ea typeface="Bebas Neue"/>
                <a:cs typeface="Bebas Neue"/>
                <a:sym typeface="Bebas Neue"/>
              </a:defRPr>
            </a:lvl4pPr>
            <a:lvl5pPr lvl="4" algn="ctr" rtl="0">
              <a:lnSpc>
                <a:spcPct val="100000"/>
              </a:lnSpc>
              <a:spcBef>
                <a:spcPts val="0"/>
              </a:spcBef>
              <a:spcAft>
                <a:spcPts val="0"/>
              </a:spcAft>
              <a:buSzPts val="2000"/>
              <a:buFont typeface="Bebas Neue"/>
              <a:buNone/>
              <a:defRPr sz="2000">
                <a:latin typeface="Bebas Neue"/>
                <a:ea typeface="Bebas Neue"/>
                <a:cs typeface="Bebas Neue"/>
                <a:sym typeface="Bebas Neue"/>
              </a:defRPr>
            </a:lvl5pPr>
            <a:lvl6pPr lvl="5" algn="ctr" rtl="0">
              <a:lnSpc>
                <a:spcPct val="100000"/>
              </a:lnSpc>
              <a:spcBef>
                <a:spcPts val="0"/>
              </a:spcBef>
              <a:spcAft>
                <a:spcPts val="0"/>
              </a:spcAft>
              <a:buSzPts val="2000"/>
              <a:buFont typeface="Bebas Neue"/>
              <a:buNone/>
              <a:defRPr sz="2000">
                <a:latin typeface="Bebas Neue"/>
                <a:ea typeface="Bebas Neue"/>
                <a:cs typeface="Bebas Neue"/>
                <a:sym typeface="Bebas Neue"/>
              </a:defRPr>
            </a:lvl6pPr>
            <a:lvl7pPr lvl="6" algn="ctr" rtl="0">
              <a:lnSpc>
                <a:spcPct val="100000"/>
              </a:lnSpc>
              <a:spcBef>
                <a:spcPts val="0"/>
              </a:spcBef>
              <a:spcAft>
                <a:spcPts val="0"/>
              </a:spcAft>
              <a:buSzPts val="2000"/>
              <a:buFont typeface="Bebas Neue"/>
              <a:buNone/>
              <a:defRPr sz="2000">
                <a:latin typeface="Bebas Neue"/>
                <a:ea typeface="Bebas Neue"/>
                <a:cs typeface="Bebas Neue"/>
                <a:sym typeface="Bebas Neue"/>
              </a:defRPr>
            </a:lvl7pPr>
            <a:lvl8pPr lvl="7" algn="ctr" rtl="0">
              <a:lnSpc>
                <a:spcPct val="100000"/>
              </a:lnSpc>
              <a:spcBef>
                <a:spcPts val="0"/>
              </a:spcBef>
              <a:spcAft>
                <a:spcPts val="0"/>
              </a:spcAft>
              <a:buSzPts val="2000"/>
              <a:buFont typeface="Bebas Neue"/>
              <a:buNone/>
              <a:defRPr sz="2000">
                <a:latin typeface="Bebas Neue"/>
                <a:ea typeface="Bebas Neue"/>
                <a:cs typeface="Bebas Neue"/>
                <a:sym typeface="Bebas Neue"/>
              </a:defRPr>
            </a:lvl8pPr>
            <a:lvl9pPr lvl="8" algn="ctr" rtl="0">
              <a:lnSpc>
                <a:spcPct val="100000"/>
              </a:lnSpc>
              <a:spcBef>
                <a:spcPts val="0"/>
              </a:spcBef>
              <a:spcAft>
                <a:spcPts val="0"/>
              </a:spcAft>
              <a:buSzPts val="2000"/>
              <a:buFont typeface="Bebas Neue"/>
              <a:buNone/>
              <a:defRPr sz="2000">
                <a:latin typeface="Bebas Neue"/>
                <a:ea typeface="Bebas Neue"/>
                <a:cs typeface="Bebas Neue"/>
                <a:sym typeface="Bebas Neu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Quote">
  <p:cSld name="BLANK_1_1">
    <p:bg>
      <p:bgPr>
        <a:blipFill>
          <a:blip r:embed="rId2">
            <a:alphaModFix/>
          </a:blip>
          <a:stretch>
            <a:fillRect/>
          </a:stretch>
        </a:blipFill>
        <a:effectLst/>
      </p:bgPr>
    </p:bg>
    <p:spTree>
      <p:nvGrpSpPr>
        <p:cNvPr id="1" name="Shape 60"/>
        <p:cNvGrpSpPr/>
        <p:nvPr/>
      </p:nvGrpSpPr>
      <p:grpSpPr>
        <a:xfrm>
          <a:off x="0" y="0"/>
          <a:ext cx="0" cy="0"/>
          <a:chOff x="0" y="0"/>
          <a:chExt cx="0" cy="0"/>
        </a:xfrm>
      </p:grpSpPr>
      <p:sp>
        <p:nvSpPr>
          <p:cNvPr id="61" name="Google Shape;61;p16"/>
          <p:cNvSpPr txBox="1">
            <a:spLocks noGrp="1"/>
          </p:cNvSpPr>
          <p:nvPr>
            <p:ph type="title"/>
          </p:nvPr>
        </p:nvSpPr>
        <p:spPr>
          <a:xfrm>
            <a:off x="831777" y="4067525"/>
            <a:ext cx="3653700" cy="531900"/>
          </a:xfrm>
          <a:prstGeom prst="rect">
            <a:avLst/>
          </a:prstGeom>
          <a:solidFill>
            <a:schemeClr val="dk1"/>
          </a:solidFill>
        </p:spPr>
        <p:txBody>
          <a:bodyPr spcFirstLastPara="1" wrap="square" lIns="91425" tIns="91425" rIns="91425" bIns="91425" anchor="ctr" anchorCtr="0">
            <a:noAutofit/>
          </a:bodyPr>
          <a:lstStyle>
            <a:lvl1pPr lvl="0" rtl="0">
              <a:spcBef>
                <a:spcPts val="0"/>
              </a:spcBef>
              <a:spcAft>
                <a:spcPts val="0"/>
              </a:spcAft>
              <a:buSzPts val="3000"/>
              <a:buNone/>
              <a:defRPr sz="2000">
                <a:solidFill>
                  <a:schemeClr val="lt1"/>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62" name="Google Shape;62;p16"/>
          <p:cNvSpPr txBox="1">
            <a:spLocks noGrp="1"/>
          </p:cNvSpPr>
          <p:nvPr>
            <p:ph type="subTitle" idx="1"/>
          </p:nvPr>
        </p:nvSpPr>
        <p:spPr>
          <a:xfrm>
            <a:off x="713225" y="2203625"/>
            <a:ext cx="7717500" cy="1604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3000"/>
              <a:buNone/>
              <a:defRPr sz="3000"/>
            </a:lvl1pPr>
            <a:lvl2pPr lvl="1" algn="ctr" rtl="0">
              <a:lnSpc>
                <a:spcPct val="100000"/>
              </a:lnSpc>
              <a:spcBef>
                <a:spcPts val="0"/>
              </a:spcBef>
              <a:spcAft>
                <a:spcPts val="0"/>
              </a:spcAft>
              <a:buSzPts val="3000"/>
              <a:buNone/>
              <a:defRPr sz="3000"/>
            </a:lvl2pPr>
            <a:lvl3pPr lvl="2" algn="ctr" rtl="0">
              <a:lnSpc>
                <a:spcPct val="100000"/>
              </a:lnSpc>
              <a:spcBef>
                <a:spcPts val="0"/>
              </a:spcBef>
              <a:spcAft>
                <a:spcPts val="0"/>
              </a:spcAft>
              <a:buSzPts val="3000"/>
              <a:buNone/>
              <a:defRPr sz="3000"/>
            </a:lvl3pPr>
            <a:lvl4pPr lvl="3" algn="ctr" rtl="0">
              <a:lnSpc>
                <a:spcPct val="100000"/>
              </a:lnSpc>
              <a:spcBef>
                <a:spcPts val="0"/>
              </a:spcBef>
              <a:spcAft>
                <a:spcPts val="0"/>
              </a:spcAft>
              <a:buSzPts val="3000"/>
              <a:buNone/>
              <a:defRPr sz="3000"/>
            </a:lvl4pPr>
            <a:lvl5pPr lvl="4" algn="ctr" rtl="0">
              <a:lnSpc>
                <a:spcPct val="100000"/>
              </a:lnSpc>
              <a:spcBef>
                <a:spcPts val="0"/>
              </a:spcBef>
              <a:spcAft>
                <a:spcPts val="0"/>
              </a:spcAft>
              <a:buSzPts val="3000"/>
              <a:buNone/>
              <a:defRPr sz="3000"/>
            </a:lvl5pPr>
            <a:lvl6pPr lvl="5" algn="ctr" rtl="0">
              <a:lnSpc>
                <a:spcPct val="100000"/>
              </a:lnSpc>
              <a:spcBef>
                <a:spcPts val="0"/>
              </a:spcBef>
              <a:spcAft>
                <a:spcPts val="0"/>
              </a:spcAft>
              <a:buSzPts val="3000"/>
              <a:buNone/>
              <a:defRPr sz="3000"/>
            </a:lvl6pPr>
            <a:lvl7pPr lvl="6" algn="ctr" rtl="0">
              <a:lnSpc>
                <a:spcPct val="100000"/>
              </a:lnSpc>
              <a:spcBef>
                <a:spcPts val="0"/>
              </a:spcBef>
              <a:spcAft>
                <a:spcPts val="0"/>
              </a:spcAft>
              <a:buSzPts val="3000"/>
              <a:buNone/>
              <a:defRPr sz="3000"/>
            </a:lvl7pPr>
            <a:lvl8pPr lvl="7" algn="ctr" rtl="0">
              <a:lnSpc>
                <a:spcPct val="100000"/>
              </a:lnSpc>
              <a:spcBef>
                <a:spcPts val="0"/>
              </a:spcBef>
              <a:spcAft>
                <a:spcPts val="0"/>
              </a:spcAft>
              <a:buSzPts val="3000"/>
              <a:buNone/>
              <a:defRPr sz="3000"/>
            </a:lvl8pPr>
            <a:lvl9pPr lvl="8" algn="ctr" rtl="0">
              <a:lnSpc>
                <a:spcPct val="100000"/>
              </a:lnSpc>
              <a:spcBef>
                <a:spcPts val="0"/>
              </a:spcBef>
              <a:spcAft>
                <a:spcPts val="0"/>
              </a:spcAft>
              <a:buSzPts val="3000"/>
              <a:buNone/>
              <a:defRPr sz="3000"/>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ext 1">
  <p:cSld name="CUSTOM_4">
    <p:bg>
      <p:bgPr>
        <a:blipFill>
          <a:blip r:embed="rId2">
            <a:alphaModFix/>
          </a:blip>
          <a:stretch>
            <a:fillRect/>
          </a:stretch>
        </a:blipFill>
        <a:effectLst/>
      </p:bgPr>
    </p:bg>
    <p:spTree>
      <p:nvGrpSpPr>
        <p:cNvPr id="1" name="Shape 67"/>
        <p:cNvGrpSpPr/>
        <p:nvPr/>
      </p:nvGrpSpPr>
      <p:grpSpPr>
        <a:xfrm>
          <a:off x="0" y="0"/>
          <a:ext cx="0" cy="0"/>
          <a:chOff x="0" y="0"/>
          <a:chExt cx="0" cy="0"/>
        </a:xfrm>
      </p:grpSpPr>
      <p:sp>
        <p:nvSpPr>
          <p:cNvPr id="68" name="Google Shape;68;p18"/>
          <p:cNvSpPr txBox="1">
            <a:spLocks noGrp="1"/>
          </p:cNvSpPr>
          <p:nvPr>
            <p:ph type="title"/>
          </p:nvPr>
        </p:nvSpPr>
        <p:spPr>
          <a:xfrm>
            <a:off x="713225" y="539500"/>
            <a:ext cx="3030300" cy="12834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69" name="Google Shape;69;p18"/>
          <p:cNvSpPr txBox="1">
            <a:spLocks noGrp="1"/>
          </p:cNvSpPr>
          <p:nvPr>
            <p:ph type="subTitle" idx="1"/>
          </p:nvPr>
        </p:nvSpPr>
        <p:spPr>
          <a:xfrm>
            <a:off x="713225" y="1817925"/>
            <a:ext cx="3030300" cy="1037400"/>
          </a:xfrm>
          <a:prstGeom prst="rect">
            <a:avLst/>
          </a:prstGeom>
          <a:noFill/>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bg>
      <p:bgPr>
        <a:blipFill>
          <a:blip r:embed="rId2">
            <a:alphaModFix/>
          </a:blip>
          <a:stretch>
            <a:fillRect/>
          </a:stretch>
        </a:blipFill>
        <a:effectLst/>
      </p:bgPr>
    </p:bg>
    <p:spTree>
      <p:nvGrpSpPr>
        <p:cNvPr id="1" name="Shape 70"/>
        <p:cNvGrpSpPr/>
        <p:nvPr/>
      </p:nvGrpSpPr>
      <p:grpSpPr>
        <a:xfrm>
          <a:off x="0" y="0"/>
          <a:ext cx="0" cy="0"/>
          <a:chOff x="0" y="0"/>
          <a:chExt cx="0" cy="0"/>
        </a:xfrm>
      </p:grpSpPr>
      <p:sp>
        <p:nvSpPr>
          <p:cNvPr id="71" name="Google Shape;71;p19"/>
          <p:cNvSpPr txBox="1">
            <a:spLocks noGrp="1"/>
          </p:cNvSpPr>
          <p:nvPr>
            <p:ph type="title"/>
          </p:nvPr>
        </p:nvSpPr>
        <p:spPr>
          <a:xfrm>
            <a:off x="713225" y="539500"/>
            <a:ext cx="7737600" cy="6909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72" name="Google Shape;72;p19"/>
          <p:cNvSpPr txBox="1">
            <a:spLocks noGrp="1"/>
          </p:cNvSpPr>
          <p:nvPr>
            <p:ph type="subTitle" idx="1"/>
          </p:nvPr>
        </p:nvSpPr>
        <p:spPr>
          <a:xfrm>
            <a:off x="713225" y="3581529"/>
            <a:ext cx="2777700" cy="1017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3" name="Google Shape;73;p19"/>
          <p:cNvSpPr txBox="1">
            <a:spLocks noGrp="1"/>
          </p:cNvSpPr>
          <p:nvPr>
            <p:ph type="subTitle" idx="2"/>
          </p:nvPr>
        </p:nvSpPr>
        <p:spPr>
          <a:xfrm>
            <a:off x="713225" y="1971553"/>
            <a:ext cx="2777700" cy="979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4" name="Google Shape;74;p19"/>
          <p:cNvSpPr txBox="1">
            <a:spLocks noGrp="1"/>
          </p:cNvSpPr>
          <p:nvPr>
            <p:ph type="subTitle" idx="3"/>
          </p:nvPr>
        </p:nvSpPr>
        <p:spPr>
          <a:xfrm>
            <a:off x="713225" y="3146872"/>
            <a:ext cx="2777700" cy="572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500"/>
              <a:buFont typeface="Bebas Neue"/>
              <a:buNone/>
              <a:defRPr sz="2000">
                <a:latin typeface="Montserrat SemiBold"/>
                <a:ea typeface="Montserrat SemiBold"/>
                <a:cs typeface="Montserrat SemiBold"/>
                <a:sym typeface="Montserrat SemiBold"/>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75" name="Google Shape;75;p19"/>
          <p:cNvSpPr txBox="1">
            <a:spLocks noGrp="1"/>
          </p:cNvSpPr>
          <p:nvPr>
            <p:ph type="subTitle" idx="4"/>
          </p:nvPr>
        </p:nvSpPr>
        <p:spPr>
          <a:xfrm>
            <a:off x="713225" y="1536900"/>
            <a:ext cx="2777700" cy="572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500"/>
              <a:buFont typeface="Bebas Neue"/>
              <a:buNone/>
              <a:defRPr sz="2000">
                <a:latin typeface="Montserrat SemiBold"/>
                <a:ea typeface="Montserrat SemiBold"/>
                <a:cs typeface="Montserrat SemiBold"/>
                <a:sym typeface="Montserrat SemiBold"/>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wo columns 2">
  <p:cSld name="TITLE_AND_TWO_COLUMNS_1_1">
    <p:bg>
      <p:bgPr>
        <a:blipFill>
          <a:blip r:embed="rId2">
            <a:alphaModFix/>
          </a:blip>
          <a:stretch>
            <a:fillRect/>
          </a:stretch>
        </a:blipFill>
        <a:effectLst/>
      </p:bgPr>
    </p:bg>
    <p:spTree>
      <p:nvGrpSpPr>
        <p:cNvPr id="1" name="Shape 76"/>
        <p:cNvGrpSpPr/>
        <p:nvPr/>
      </p:nvGrpSpPr>
      <p:grpSpPr>
        <a:xfrm>
          <a:off x="0" y="0"/>
          <a:ext cx="0" cy="0"/>
          <a:chOff x="0" y="0"/>
          <a:chExt cx="0" cy="0"/>
        </a:xfrm>
      </p:grpSpPr>
      <p:sp>
        <p:nvSpPr>
          <p:cNvPr id="77" name="Google Shape;77;p20"/>
          <p:cNvSpPr txBox="1">
            <a:spLocks noGrp="1"/>
          </p:cNvSpPr>
          <p:nvPr>
            <p:ph type="title"/>
          </p:nvPr>
        </p:nvSpPr>
        <p:spPr>
          <a:xfrm>
            <a:off x="720000" y="539500"/>
            <a:ext cx="7710900" cy="5979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78" name="Google Shape;78;p20"/>
          <p:cNvSpPr txBox="1">
            <a:spLocks noGrp="1"/>
          </p:cNvSpPr>
          <p:nvPr>
            <p:ph type="subTitle" idx="1"/>
          </p:nvPr>
        </p:nvSpPr>
        <p:spPr>
          <a:xfrm>
            <a:off x="5307225" y="3610022"/>
            <a:ext cx="3123600" cy="989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9" name="Google Shape;79;p20"/>
          <p:cNvSpPr txBox="1">
            <a:spLocks noGrp="1"/>
          </p:cNvSpPr>
          <p:nvPr>
            <p:ph type="subTitle" idx="2"/>
          </p:nvPr>
        </p:nvSpPr>
        <p:spPr>
          <a:xfrm>
            <a:off x="713225" y="2120920"/>
            <a:ext cx="3123600" cy="989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0" name="Google Shape;80;p20"/>
          <p:cNvSpPr txBox="1">
            <a:spLocks noGrp="1"/>
          </p:cNvSpPr>
          <p:nvPr>
            <p:ph type="subTitle" idx="3"/>
          </p:nvPr>
        </p:nvSpPr>
        <p:spPr>
          <a:xfrm>
            <a:off x="5307225" y="3269700"/>
            <a:ext cx="3123600" cy="412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500"/>
              <a:buFont typeface="Bebas Neue"/>
              <a:buNone/>
              <a:defRPr sz="2000">
                <a:latin typeface="Montserrat SemiBold"/>
                <a:ea typeface="Montserrat SemiBold"/>
                <a:cs typeface="Montserrat SemiBold"/>
                <a:sym typeface="Montserrat SemiBold"/>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81" name="Google Shape;81;p20"/>
          <p:cNvSpPr txBox="1">
            <a:spLocks noGrp="1"/>
          </p:cNvSpPr>
          <p:nvPr>
            <p:ph type="subTitle" idx="4"/>
          </p:nvPr>
        </p:nvSpPr>
        <p:spPr>
          <a:xfrm>
            <a:off x="713225" y="1780600"/>
            <a:ext cx="3123600" cy="412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500"/>
              <a:buFont typeface="Bebas Neue"/>
              <a:buNone/>
              <a:defRPr sz="2000">
                <a:latin typeface="Montserrat SemiBold"/>
                <a:ea typeface="Montserrat SemiBold"/>
                <a:cs typeface="Montserrat SemiBold"/>
                <a:sym typeface="Montserrat SemiBold"/>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hree columns">
  <p:cSld name="CUSTOM_6">
    <p:bg>
      <p:bgPr>
        <a:blipFill>
          <a:blip r:embed="rId2">
            <a:alphaModFix/>
          </a:blip>
          <a:stretch>
            <a:fillRect/>
          </a:stretch>
        </a:blipFill>
        <a:effectLst/>
      </p:bgPr>
    </p:bg>
    <p:spTree>
      <p:nvGrpSpPr>
        <p:cNvPr id="1" name="Shape 82"/>
        <p:cNvGrpSpPr/>
        <p:nvPr/>
      </p:nvGrpSpPr>
      <p:grpSpPr>
        <a:xfrm>
          <a:off x="0" y="0"/>
          <a:ext cx="0" cy="0"/>
          <a:chOff x="0" y="0"/>
          <a:chExt cx="0" cy="0"/>
        </a:xfrm>
      </p:grpSpPr>
      <p:sp>
        <p:nvSpPr>
          <p:cNvPr id="83" name="Google Shape;83;p21"/>
          <p:cNvSpPr txBox="1">
            <a:spLocks noGrp="1"/>
          </p:cNvSpPr>
          <p:nvPr>
            <p:ph type="title"/>
          </p:nvPr>
        </p:nvSpPr>
        <p:spPr>
          <a:xfrm>
            <a:off x="713163" y="539500"/>
            <a:ext cx="7710900" cy="7758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84" name="Google Shape;84;p21"/>
          <p:cNvSpPr txBox="1">
            <a:spLocks noGrp="1"/>
          </p:cNvSpPr>
          <p:nvPr>
            <p:ph type="subTitle" idx="1"/>
          </p:nvPr>
        </p:nvSpPr>
        <p:spPr>
          <a:xfrm>
            <a:off x="713163" y="1795403"/>
            <a:ext cx="2650500" cy="869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5" name="Google Shape;85;p21"/>
          <p:cNvSpPr txBox="1">
            <a:spLocks noGrp="1"/>
          </p:cNvSpPr>
          <p:nvPr>
            <p:ph type="subTitle" idx="2"/>
          </p:nvPr>
        </p:nvSpPr>
        <p:spPr>
          <a:xfrm>
            <a:off x="5780338" y="3730030"/>
            <a:ext cx="2650500" cy="869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6" name="Google Shape;86;p21"/>
          <p:cNvSpPr txBox="1">
            <a:spLocks noGrp="1"/>
          </p:cNvSpPr>
          <p:nvPr>
            <p:ph type="subTitle" idx="3"/>
          </p:nvPr>
        </p:nvSpPr>
        <p:spPr>
          <a:xfrm>
            <a:off x="3246750" y="2762716"/>
            <a:ext cx="2650500" cy="869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7" name="Google Shape;87;p21"/>
          <p:cNvSpPr txBox="1">
            <a:spLocks noGrp="1"/>
          </p:cNvSpPr>
          <p:nvPr>
            <p:ph type="subTitle" idx="4"/>
          </p:nvPr>
        </p:nvSpPr>
        <p:spPr>
          <a:xfrm>
            <a:off x="713163" y="1439854"/>
            <a:ext cx="2650500" cy="432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500"/>
              <a:buFont typeface="Bebas Neue"/>
              <a:buNone/>
              <a:defRPr sz="2000">
                <a:latin typeface="Montserrat SemiBold"/>
                <a:ea typeface="Montserrat SemiBold"/>
                <a:cs typeface="Montserrat SemiBold"/>
                <a:sym typeface="Montserrat SemiBold"/>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88" name="Google Shape;88;p21"/>
          <p:cNvSpPr txBox="1">
            <a:spLocks noGrp="1"/>
          </p:cNvSpPr>
          <p:nvPr>
            <p:ph type="subTitle" idx="5"/>
          </p:nvPr>
        </p:nvSpPr>
        <p:spPr>
          <a:xfrm>
            <a:off x="5780338" y="3374481"/>
            <a:ext cx="2650500" cy="432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500"/>
              <a:buFont typeface="Bebas Neue"/>
              <a:buNone/>
              <a:defRPr sz="2000">
                <a:latin typeface="Montserrat SemiBold"/>
                <a:ea typeface="Montserrat SemiBold"/>
                <a:cs typeface="Montserrat SemiBold"/>
                <a:sym typeface="Montserrat SemiBold"/>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89" name="Google Shape;89;p21"/>
          <p:cNvSpPr txBox="1">
            <a:spLocks noGrp="1"/>
          </p:cNvSpPr>
          <p:nvPr>
            <p:ph type="subTitle" idx="6"/>
          </p:nvPr>
        </p:nvSpPr>
        <p:spPr>
          <a:xfrm>
            <a:off x="3246750" y="2407167"/>
            <a:ext cx="2650500" cy="432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500"/>
              <a:buFont typeface="Bebas Neue"/>
              <a:buNone/>
              <a:defRPr sz="2000">
                <a:latin typeface="Montserrat SemiBold"/>
                <a:ea typeface="Montserrat SemiBold"/>
                <a:cs typeface="Montserrat SemiBold"/>
                <a:sym typeface="Montserrat SemiBold"/>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hree columns 1">
  <p:cSld name="CUSTOM_6_1">
    <p:bg>
      <p:bgPr>
        <a:blipFill>
          <a:blip r:embed="rId2">
            <a:alphaModFix/>
          </a:blip>
          <a:stretch>
            <a:fillRect/>
          </a:stretch>
        </a:blipFill>
        <a:effectLst/>
      </p:bgPr>
    </p:bg>
    <p:spTree>
      <p:nvGrpSpPr>
        <p:cNvPr id="1" name="Shape 90"/>
        <p:cNvGrpSpPr/>
        <p:nvPr/>
      </p:nvGrpSpPr>
      <p:grpSpPr>
        <a:xfrm>
          <a:off x="0" y="0"/>
          <a:ext cx="0" cy="0"/>
          <a:chOff x="0" y="0"/>
          <a:chExt cx="0" cy="0"/>
        </a:xfrm>
      </p:grpSpPr>
      <p:sp>
        <p:nvSpPr>
          <p:cNvPr id="91" name="Google Shape;91;p22"/>
          <p:cNvSpPr txBox="1">
            <a:spLocks noGrp="1"/>
          </p:cNvSpPr>
          <p:nvPr>
            <p:ph type="title"/>
          </p:nvPr>
        </p:nvSpPr>
        <p:spPr>
          <a:xfrm>
            <a:off x="710089" y="539500"/>
            <a:ext cx="7710900" cy="7170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92" name="Google Shape;92;p22"/>
          <p:cNvSpPr txBox="1">
            <a:spLocks noGrp="1"/>
          </p:cNvSpPr>
          <p:nvPr>
            <p:ph type="subTitle" idx="1"/>
          </p:nvPr>
        </p:nvSpPr>
        <p:spPr>
          <a:xfrm>
            <a:off x="710089" y="1734303"/>
            <a:ext cx="3821400" cy="567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3" name="Google Shape;93;p22"/>
          <p:cNvSpPr txBox="1">
            <a:spLocks noGrp="1"/>
          </p:cNvSpPr>
          <p:nvPr>
            <p:ph type="subTitle" idx="2"/>
          </p:nvPr>
        </p:nvSpPr>
        <p:spPr>
          <a:xfrm>
            <a:off x="710089" y="4029954"/>
            <a:ext cx="3821400" cy="567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4" name="Google Shape;94;p22"/>
          <p:cNvSpPr txBox="1">
            <a:spLocks noGrp="1"/>
          </p:cNvSpPr>
          <p:nvPr>
            <p:ph type="subTitle" idx="3"/>
          </p:nvPr>
        </p:nvSpPr>
        <p:spPr>
          <a:xfrm>
            <a:off x="710089" y="2882128"/>
            <a:ext cx="3821400" cy="567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5" name="Google Shape;95;p22"/>
          <p:cNvSpPr txBox="1">
            <a:spLocks noGrp="1"/>
          </p:cNvSpPr>
          <p:nvPr>
            <p:ph type="subTitle" idx="4"/>
          </p:nvPr>
        </p:nvSpPr>
        <p:spPr>
          <a:xfrm>
            <a:off x="710089" y="1391329"/>
            <a:ext cx="3821400" cy="432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500"/>
              <a:buFont typeface="Bebas Neue"/>
              <a:buNone/>
              <a:defRPr sz="2000">
                <a:latin typeface="Montserrat SemiBold"/>
                <a:ea typeface="Montserrat SemiBold"/>
                <a:cs typeface="Montserrat SemiBold"/>
                <a:sym typeface="Montserrat SemiBold"/>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96" name="Google Shape;96;p22"/>
          <p:cNvSpPr txBox="1">
            <a:spLocks noGrp="1"/>
          </p:cNvSpPr>
          <p:nvPr>
            <p:ph type="subTitle" idx="5"/>
          </p:nvPr>
        </p:nvSpPr>
        <p:spPr>
          <a:xfrm>
            <a:off x="710089" y="3686982"/>
            <a:ext cx="3821400" cy="432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500"/>
              <a:buFont typeface="Bebas Neue"/>
              <a:buNone/>
              <a:defRPr sz="2000">
                <a:latin typeface="Montserrat SemiBold"/>
                <a:ea typeface="Montserrat SemiBold"/>
                <a:cs typeface="Montserrat SemiBold"/>
                <a:sym typeface="Montserrat SemiBold"/>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97" name="Google Shape;97;p22"/>
          <p:cNvSpPr txBox="1">
            <a:spLocks noGrp="1"/>
          </p:cNvSpPr>
          <p:nvPr>
            <p:ph type="subTitle" idx="6"/>
          </p:nvPr>
        </p:nvSpPr>
        <p:spPr>
          <a:xfrm>
            <a:off x="710089" y="2539155"/>
            <a:ext cx="3821400" cy="432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500"/>
              <a:buFont typeface="Bebas Neue"/>
              <a:buNone/>
              <a:defRPr sz="2000">
                <a:latin typeface="Montserrat SemiBold"/>
                <a:ea typeface="Montserrat SemiBold"/>
                <a:cs typeface="Montserrat SemiBold"/>
                <a:sym typeface="Montserrat SemiBold"/>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3577975" y="539488"/>
            <a:ext cx="4852800" cy="1023600"/>
          </a:xfrm>
          <a:prstGeom prst="rect">
            <a:avLst/>
          </a:prstGeom>
        </p:spPr>
        <p:txBody>
          <a:bodyPr spcFirstLastPara="1" wrap="square" lIns="91425" tIns="91425" rIns="91425" bIns="91425" anchor="ctr" anchorCtr="0">
            <a:noAutofit/>
          </a:bodyPr>
          <a:lstStyle>
            <a:lvl1pPr lvl="0" algn="r">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3" name="Google Shape;13;p3"/>
          <p:cNvSpPr txBox="1">
            <a:spLocks noGrp="1"/>
          </p:cNvSpPr>
          <p:nvPr>
            <p:ph type="title" idx="2" hasCustomPrompt="1"/>
          </p:nvPr>
        </p:nvSpPr>
        <p:spPr>
          <a:xfrm>
            <a:off x="6338125" y="3575825"/>
            <a:ext cx="2092800" cy="10236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Clr>
                <a:schemeClr val="lt1"/>
              </a:buClr>
              <a:buSzPts val="6000"/>
              <a:buNone/>
              <a:defRPr sz="80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4" name="Google Shape;14;p3"/>
          <p:cNvSpPr txBox="1">
            <a:spLocks noGrp="1"/>
          </p:cNvSpPr>
          <p:nvPr>
            <p:ph type="subTitle" idx="1"/>
          </p:nvPr>
        </p:nvSpPr>
        <p:spPr>
          <a:xfrm>
            <a:off x="3682025" y="1617763"/>
            <a:ext cx="4612500" cy="426600"/>
          </a:xfrm>
          <a:prstGeom prst="rect">
            <a:avLst/>
          </a:prstGeom>
          <a:solidFill>
            <a:schemeClr val="dk1"/>
          </a:solidFill>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6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four columns">
  <p:cSld name="CUSTOM_5">
    <p:bg>
      <p:bgPr>
        <a:blipFill>
          <a:blip r:embed="rId2">
            <a:alphaModFix/>
          </a:blip>
          <a:stretch>
            <a:fillRect/>
          </a:stretch>
        </a:blipFill>
        <a:effectLst/>
      </p:bgPr>
    </p:bg>
    <p:spTree>
      <p:nvGrpSpPr>
        <p:cNvPr id="1" name="Shape 98"/>
        <p:cNvGrpSpPr/>
        <p:nvPr/>
      </p:nvGrpSpPr>
      <p:grpSpPr>
        <a:xfrm>
          <a:off x="0" y="0"/>
          <a:ext cx="0" cy="0"/>
          <a:chOff x="0" y="0"/>
          <a:chExt cx="0" cy="0"/>
        </a:xfrm>
      </p:grpSpPr>
      <p:sp>
        <p:nvSpPr>
          <p:cNvPr id="99" name="Google Shape;99;p23"/>
          <p:cNvSpPr txBox="1">
            <a:spLocks noGrp="1"/>
          </p:cNvSpPr>
          <p:nvPr>
            <p:ph type="title"/>
          </p:nvPr>
        </p:nvSpPr>
        <p:spPr>
          <a:xfrm>
            <a:off x="713225" y="539500"/>
            <a:ext cx="4987500" cy="6456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00" name="Google Shape;100;p23"/>
          <p:cNvSpPr txBox="1">
            <a:spLocks noGrp="1"/>
          </p:cNvSpPr>
          <p:nvPr>
            <p:ph type="subTitle" idx="1"/>
          </p:nvPr>
        </p:nvSpPr>
        <p:spPr>
          <a:xfrm>
            <a:off x="713225" y="1966892"/>
            <a:ext cx="2196300" cy="549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1" name="Google Shape;101;p23"/>
          <p:cNvSpPr txBox="1">
            <a:spLocks noGrp="1"/>
          </p:cNvSpPr>
          <p:nvPr>
            <p:ph type="subTitle" idx="2"/>
          </p:nvPr>
        </p:nvSpPr>
        <p:spPr>
          <a:xfrm>
            <a:off x="713225" y="3577922"/>
            <a:ext cx="2196300" cy="549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2" name="Google Shape;102;p23"/>
          <p:cNvSpPr txBox="1">
            <a:spLocks noGrp="1"/>
          </p:cNvSpPr>
          <p:nvPr>
            <p:ph type="subTitle" idx="3"/>
          </p:nvPr>
        </p:nvSpPr>
        <p:spPr>
          <a:xfrm>
            <a:off x="3196478" y="1966893"/>
            <a:ext cx="2196300" cy="549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3" name="Google Shape;103;p23"/>
          <p:cNvSpPr txBox="1">
            <a:spLocks noGrp="1"/>
          </p:cNvSpPr>
          <p:nvPr>
            <p:ph type="subTitle" idx="4"/>
          </p:nvPr>
        </p:nvSpPr>
        <p:spPr>
          <a:xfrm>
            <a:off x="3196478" y="3577922"/>
            <a:ext cx="2196300" cy="549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4" name="Google Shape;104;p23"/>
          <p:cNvSpPr txBox="1">
            <a:spLocks noGrp="1"/>
          </p:cNvSpPr>
          <p:nvPr>
            <p:ph type="subTitle" idx="5"/>
          </p:nvPr>
        </p:nvSpPr>
        <p:spPr>
          <a:xfrm>
            <a:off x="713225" y="1672886"/>
            <a:ext cx="2196300" cy="4320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500"/>
              <a:buFont typeface="Bebas Neue"/>
              <a:buNone/>
              <a:defRPr sz="2000">
                <a:latin typeface="Montserrat SemiBold"/>
                <a:ea typeface="Montserrat SemiBold"/>
                <a:cs typeface="Montserrat SemiBold"/>
                <a:sym typeface="Montserrat SemiBold"/>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105" name="Google Shape;105;p23"/>
          <p:cNvSpPr txBox="1">
            <a:spLocks noGrp="1"/>
          </p:cNvSpPr>
          <p:nvPr>
            <p:ph type="subTitle" idx="6"/>
          </p:nvPr>
        </p:nvSpPr>
        <p:spPr>
          <a:xfrm>
            <a:off x="713225" y="3283915"/>
            <a:ext cx="2196300" cy="4320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500"/>
              <a:buFont typeface="Bebas Neue"/>
              <a:buNone/>
              <a:defRPr sz="2000">
                <a:latin typeface="Montserrat SemiBold"/>
                <a:ea typeface="Montserrat SemiBold"/>
                <a:cs typeface="Montserrat SemiBold"/>
                <a:sym typeface="Montserrat SemiBold"/>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106" name="Google Shape;106;p23"/>
          <p:cNvSpPr txBox="1">
            <a:spLocks noGrp="1"/>
          </p:cNvSpPr>
          <p:nvPr>
            <p:ph type="subTitle" idx="7"/>
          </p:nvPr>
        </p:nvSpPr>
        <p:spPr>
          <a:xfrm>
            <a:off x="3196478" y="1672887"/>
            <a:ext cx="2196300" cy="4320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500"/>
              <a:buFont typeface="Bebas Neue"/>
              <a:buNone/>
              <a:defRPr sz="2000">
                <a:latin typeface="Montserrat SemiBold"/>
                <a:ea typeface="Montserrat SemiBold"/>
                <a:cs typeface="Montserrat SemiBold"/>
                <a:sym typeface="Montserrat SemiBold"/>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107" name="Google Shape;107;p23"/>
          <p:cNvSpPr txBox="1">
            <a:spLocks noGrp="1"/>
          </p:cNvSpPr>
          <p:nvPr>
            <p:ph type="subTitle" idx="8"/>
          </p:nvPr>
        </p:nvSpPr>
        <p:spPr>
          <a:xfrm>
            <a:off x="3196480" y="3283916"/>
            <a:ext cx="2196300" cy="4320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500"/>
              <a:buFont typeface="Bebas Neue"/>
              <a:buNone/>
              <a:defRPr sz="2000">
                <a:latin typeface="Montserrat SemiBold"/>
                <a:ea typeface="Montserrat SemiBold"/>
                <a:cs typeface="Montserrat SemiBold"/>
                <a:sym typeface="Montserrat SemiBold"/>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six columns">
  <p:cSld name="CUSTOM_7">
    <p:bg>
      <p:bgPr>
        <a:blipFill>
          <a:blip r:embed="rId2">
            <a:alphaModFix/>
          </a:blip>
          <a:stretch>
            <a:fillRect/>
          </a:stretch>
        </a:blipFill>
        <a:effectLst/>
      </p:bgPr>
    </p:bg>
    <p:spTree>
      <p:nvGrpSpPr>
        <p:cNvPr id="1" name="Shape 108"/>
        <p:cNvGrpSpPr/>
        <p:nvPr/>
      </p:nvGrpSpPr>
      <p:grpSpPr>
        <a:xfrm>
          <a:off x="0" y="0"/>
          <a:ext cx="0" cy="0"/>
          <a:chOff x="0" y="0"/>
          <a:chExt cx="0" cy="0"/>
        </a:xfrm>
      </p:grpSpPr>
      <p:sp>
        <p:nvSpPr>
          <p:cNvPr id="109" name="Google Shape;109;p24"/>
          <p:cNvSpPr txBox="1">
            <a:spLocks noGrp="1"/>
          </p:cNvSpPr>
          <p:nvPr>
            <p:ph type="title"/>
          </p:nvPr>
        </p:nvSpPr>
        <p:spPr>
          <a:xfrm>
            <a:off x="719950" y="539500"/>
            <a:ext cx="5133300" cy="6783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10" name="Google Shape;110;p24"/>
          <p:cNvSpPr txBox="1">
            <a:spLocks noGrp="1"/>
          </p:cNvSpPr>
          <p:nvPr>
            <p:ph type="subTitle" idx="1"/>
          </p:nvPr>
        </p:nvSpPr>
        <p:spPr>
          <a:xfrm>
            <a:off x="721559" y="1774577"/>
            <a:ext cx="20220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1" name="Google Shape;111;p24"/>
          <p:cNvSpPr txBox="1">
            <a:spLocks noGrp="1"/>
          </p:cNvSpPr>
          <p:nvPr>
            <p:ph type="subTitle" idx="2"/>
          </p:nvPr>
        </p:nvSpPr>
        <p:spPr>
          <a:xfrm>
            <a:off x="6400441" y="2682918"/>
            <a:ext cx="20220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2" name="Google Shape;112;p24"/>
          <p:cNvSpPr txBox="1">
            <a:spLocks noGrp="1"/>
          </p:cNvSpPr>
          <p:nvPr>
            <p:ph type="subTitle" idx="3"/>
          </p:nvPr>
        </p:nvSpPr>
        <p:spPr>
          <a:xfrm>
            <a:off x="721559" y="3166125"/>
            <a:ext cx="20220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3" name="Google Shape;113;p24"/>
          <p:cNvSpPr txBox="1">
            <a:spLocks noGrp="1"/>
          </p:cNvSpPr>
          <p:nvPr>
            <p:ph type="subTitle" idx="4"/>
          </p:nvPr>
        </p:nvSpPr>
        <p:spPr>
          <a:xfrm>
            <a:off x="6400433" y="4080525"/>
            <a:ext cx="20220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4" name="Google Shape;114;p24"/>
          <p:cNvSpPr txBox="1">
            <a:spLocks noGrp="1"/>
          </p:cNvSpPr>
          <p:nvPr>
            <p:ph type="subTitle" idx="5"/>
          </p:nvPr>
        </p:nvSpPr>
        <p:spPr>
          <a:xfrm>
            <a:off x="3561000" y="2231777"/>
            <a:ext cx="20220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5" name="Google Shape;115;p24"/>
          <p:cNvSpPr txBox="1">
            <a:spLocks noGrp="1"/>
          </p:cNvSpPr>
          <p:nvPr>
            <p:ph type="subTitle" idx="6"/>
          </p:nvPr>
        </p:nvSpPr>
        <p:spPr>
          <a:xfrm>
            <a:off x="3561000" y="3623325"/>
            <a:ext cx="20220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6" name="Google Shape;116;p24"/>
          <p:cNvSpPr txBox="1">
            <a:spLocks noGrp="1"/>
          </p:cNvSpPr>
          <p:nvPr>
            <p:ph type="subTitle" idx="7"/>
          </p:nvPr>
        </p:nvSpPr>
        <p:spPr>
          <a:xfrm>
            <a:off x="721559" y="1423900"/>
            <a:ext cx="20220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500"/>
              <a:buFont typeface="Bebas Neue"/>
              <a:buNone/>
              <a:defRPr sz="2000">
                <a:latin typeface="Montserrat SemiBold"/>
                <a:ea typeface="Montserrat SemiBold"/>
                <a:cs typeface="Montserrat SemiBold"/>
                <a:sym typeface="Montserrat SemiBold"/>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117" name="Google Shape;117;p24"/>
          <p:cNvSpPr txBox="1">
            <a:spLocks noGrp="1"/>
          </p:cNvSpPr>
          <p:nvPr>
            <p:ph type="subTitle" idx="8"/>
          </p:nvPr>
        </p:nvSpPr>
        <p:spPr>
          <a:xfrm>
            <a:off x="6400441" y="2338307"/>
            <a:ext cx="20220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500"/>
              <a:buFont typeface="Bebas Neue"/>
              <a:buNone/>
              <a:defRPr sz="2000">
                <a:latin typeface="Montserrat SemiBold"/>
                <a:ea typeface="Montserrat SemiBold"/>
                <a:cs typeface="Montserrat SemiBold"/>
                <a:sym typeface="Montserrat SemiBold"/>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118" name="Google Shape;118;p24"/>
          <p:cNvSpPr txBox="1">
            <a:spLocks noGrp="1"/>
          </p:cNvSpPr>
          <p:nvPr>
            <p:ph type="subTitle" idx="9"/>
          </p:nvPr>
        </p:nvSpPr>
        <p:spPr>
          <a:xfrm>
            <a:off x="721559" y="2816246"/>
            <a:ext cx="20220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500"/>
              <a:buFont typeface="Bebas Neue"/>
              <a:buNone/>
              <a:defRPr sz="2000">
                <a:latin typeface="Montserrat SemiBold"/>
                <a:ea typeface="Montserrat SemiBold"/>
                <a:cs typeface="Montserrat SemiBold"/>
                <a:sym typeface="Montserrat SemiBold"/>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119" name="Google Shape;119;p24"/>
          <p:cNvSpPr txBox="1">
            <a:spLocks noGrp="1"/>
          </p:cNvSpPr>
          <p:nvPr>
            <p:ph type="subTitle" idx="13"/>
          </p:nvPr>
        </p:nvSpPr>
        <p:spPr>
          <a:xfrm>
            <a:off x="6400433" y="3724138"/>
            <a:ext cx="20220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500"/>
              <a:buFont typeface="Bebas Neue"/>
              <a:buNone/>
              <a:defRPr sz="2000">
                <a:latin typeface="Montserrat SemiBold"/>
                <a:ea typeface="Montserrat SemiBold"/>
                <a:cs typeface="Montserrat SemiBold"/>
                <a:sym typeface="Montserrat SemiBold"/>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120" name="Google Shape;120;p24"/>
          <p:cNvSpPr txBox="1">
            <a:spLocks noGrp="1"/>
          </p:cNvSpPr>
          <p:nvPr>
            <p:ph type="subTitle" idx="14"/>
          </p:nvPr>
        </p:nvSpPr>
        <p:spPr>
          <a:xfrm>
            <a:off x="3561000" y="1881100"/>
            <a:ext cx="20220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500"/>
              <a:buFont typeface="Bebas Neue"/>
              <a:buNone/>
              <a:defRPr sz="2000">
                <a:latin typeface="Montserrat SemiBold"/>
                <a:ea typeface="Montserrat SemiBold"/>
                <a:cs typeface="Montserrat SemiBold"/>
                <a:sym typeface="Montserrat SemiBold"/>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121" name="Google Shape;121;p24"/>
          <p:cNvSpPr txBox="1">
            <a:spLocks noGrp="1"/>
          </p:cNvSpPr>
          <p:nvPr>
            <p:ph type="subTitle" idx="15"/>
          </p:nvPr>
        </p:nvSpPr>
        <p:spPr>
          <a:xfrm>
            <a:off x="3561000" y="3261047"/>
            <a:ext cx="20220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500"/>
              <a:buFont typeface="Bebas Neue"/>
              <a:buNone/>
              <a:defRPr sz="2000">
                <a:latin typeface="Montserrat SemiBold"/>
                <a:ea typeface="Montserrat SemiBold"/>
                <a:cs typeface="Montserrat SemiBold"/>
                <a:sym typeface="Montserrat SemiBold"/>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Numbers and text">
  <p:cSld name="CUSTOM_8">
    <p:bg>
      <p:bgPr>
        <a:blipFill>
          <a:blip r:embed="rId2">
            <a:alphaModFix/>
          </a:blip>
          <a:stretch>
            <a:fillRect/>
          </a:stretch>
        </a:blipFill>
        <a:effectLst/>
      </p:bgPr>
    </p:bg>
    <p:spTree>
      <p:nvGrpSpPr>
        <p:cNvPr id="1" name="Shape 122"/>
        <p:cNvGrpSpPr/>
        <p:nvPr/>
      </p:nvGrpSpPr>
      <p:grpSpPr>
        <a:xfrm>
          <a:off x="0" y="0"/>
          <a:ext cx="0" cy="0"/>
          <a:chOff x="0" y="0"/>
          <a:chExt cx="0" cy="0"/>
        </a:xfrm>
      </p:grpSpPr>
      <p:sp>
        <p:nvSpPr>
          <p:cNvPr id="123" name="Google Shape;123;p25"/>
          <p:cNvSpPr txBox="1">
            <a:spLocks noGrp="1"/>
          </p:cNvSpPr>
          <p:nvPr>
            <p:ph type="title" hasCustomPrompt="1"/>
          </p:nvPr>
        </p:nvSpPr>
        <p:spPr>
          <a:xfrm>
            <a:off x="713299" y="621910"/>
            <a:ext cx="3854100" cy="768900"/>
          </a:xfrm>
          <a:prstGeom prst="rect">
            <a:avLst/>
          </a:prstGeom>
          <a:noFill/>
          <a:ln w="9525" cap="flat" cmpd="sng">
            <a:solidFill>
              <a:srgbClr val="FF00FF"/>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Clr>
                <a:schemeClr val="lt1"/>
              </a:buClr>
              <a:buSzPts val="6000"/>
              <a:buNone/>
              <a:defRPr sz="4000" b="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24" name="Google Shape;124;p25"/>
          <p:cNvSpPr txBox="1">
            <a:spLocks noGrp="1"/>
          </p:cNvSpPr>
          <p:nvPr>
            <p:ph type="subTitle" idx="1"/>
          </p:nvPr>
        </p:nvSpPr>
        <p:spPr>
          <a:xfrm>
            <a:off x="795499" y="1390790"/>
            <a:ext cx="3771900" cy="327600"/>
          </a:xfrm>
          <a:prstGeom prst="rect">
            <a:avLst/>
          </a:prstGeom>
          <a:solidFill>
            <a:schemeClr val="dk1"/>
          </a:solidFill>
          <a:ln w="9525" cap="flat" cmpd="sng">
            <a:solidFill>
              <a:srgbClr val="FF00FF"/>
            </a:solidFill>
            <a:prstDash val="solid"/>
            <a:round/>
            <a:headEnd type="none" w="sm" len="sm"/>
            <a:tailEnd type="none" w="sm" len="sm"/>
          </a:ln>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2400"/>
              <a:buFont typeface="PT Sans"/>
              <a:buNone/>
              <a:defRPr>
                <a:solidFill>
                  <a:schemeClr val="lt1"/>
                </a:solidFill>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a:endParaRPr/>
          </a:p>
        </p:txBody>
      </p:sp>
      <p:sp>
        <p:nvSpPr>
          <p:cNvPr id="125" name="Google Shape;125;p25"/>
          <p:cNvSpPr txBox="1">
            <a:spLocks noGrp="1"/>
          </p:cNvSpPr>
          <p:nvPr>
            <p:ph type="title" idx="2" hasCustomPrompt="1"/>
          </p:nvPr>
        </p:nvSpPr>
        <p:spPr>
          <a:xfrm>
            <a:off x="713299" y="2024637"/>
            <a:ext cx="3854100" cy="768900"/>
          </a:xfrm>
          <a:prstGeom prst="rect">
            <a:avLst/>
          </a:prstGeom>
          <a:noFill/>
          <a:ln w="9525" cap="flat" cmpd="sng">
            <a:solidFill>
              <a:srgbClr val="FF00FF"/>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Clr>
                <a:schemeClr val="lt1"/>
              </a:buClr>
              <a:buSzPts val="6000"/>
              <a:buNone/>
              <a:defRPr sz="4000" b="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26" name="Google Shape;126;p25"/>
          <p:cNvSpPr txBox="1">
            <a:spLocks noGrp="1"/>
          </p:cNvSpPr>
          <p:nvPr>
            <p:ph type="subTitle" idx="3"/>
          </p:nvPr>
        </p:nvSpPr>
        <p:spPr>
          <a:xfrm>
            <a:off x="795499" y="2789327"/>
            <a:ext cx="3771900" cy="327600"/>
          </a:xfrm>
          <a:prstGeom prst="rect">
            <a:avLst/>
          </a:prstGeom>
          <a:solidFill>
            <a:schemeClr val="dk1"/>
          </a:solidFill>
          <a:ln w="9525" cap="flat" cmpd="sng">
            <a:solidFill>
              <a:srgbClr val="FF00FF"/>
            </a:solidFill>
            <a:prstDash val="solid"/>
            <a:round/>
            <a:headEnd type="none" w="sm" len="sm"/>
            <a:tailEnd type="none" w="sm" len="sm"/>
          </a:ln>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2400"/>
              <a:buFont typeface="PT Sans"/>
              <a:buNone/>
              <a:defRPr>
                <a:solidFill>
                  <a:schemeClr val="lt1"/>
                </a:solidFill>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a:endParaRPr/>
          </a:p>
        </p:txBody>
      </p:sp>
      <p:sp>
        <p:nvSpPr>
          <p:cNvPr id="127" name="Google Shape;127;p25"/>
          <p:cNvSpPr txBox="1">
            <a:spLocks noGrp="1"/>
          </p:cNvSpPr>
          <p:nvPr>
            <p:ph type="title" idx="4" hasCustomPrompt="1"/>
          </p:nvPr>
        </p:nvSpPr>
        <p:spPr>
          <a:xfrm>
            <a:off x="713299" y="3421240"/>
            <a:ext cx="3854100" cy="768900"/>
          </a:xfrm>
          <a:prstGeom prst="rect">
            <a:avLst/>
          </a:prstGeom>
          <a:noFill/>
          <a:ln w="9525" cap="flat" cmpd="sng">
            <a:solidFill>
              <a:srgbClr val="FF00FF"/>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Clr>
                <a:schemeClr val="lt1"/>
              </a:buClr>
              <a:buSzPts val="6000"/>
              <a:buNone/>
              <a:defRPr sz="4000" b="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28" name="Google Shape;128;p25"/>
          <p:cNvSpPr txBox="1">
            <a:spLocks noGrp="1"/>
          </p:cNvSpPr>
          <p:nvPr>
            <p:ph type="subTitle" idx="5"/>
          </p:nvPr>
        </p:nvSpPr>
        <p:spPr>
          <a:xfrm>
            <a:off x="795499" y="4187865"/>
            <a:ext cx="3771900" cy="327600"/>
          </a:xfrm>
          <a:prstGeom prst="rect">
            <a:avLst/>
          </a:prstGeom>
          <a:solidFill>
            <a:schemeClr val="dk1"/>
          </a:solidFill>
          <a:ln w="9525" cap="flat" cmpd="sng">
            <a:solidFill>
              <a:srgbClr val="FF00FF"/>
            </a:solidFill>
            <a:prstDash val="solid"/>
            <a:round/>
            <a:headEnd type="none" w="sm" len="sm"/>
            <a:tailEnd type="none" w="sm" len="sm"/>
          </a:ln>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2400"/>
              <a:buFont typeface="PT Sans"/>
              <a:buNone/>
              <a:defRPr>
                <a:solidFill>
                  <a:schemeClr val="lt1"/>
                </a:solidFill>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Numbers and text 1">
  <p:cSld name="CUSTOM_8_1">
    <p:bg>
      <p:bgPr>
        <a:blipFill>
          <a:blip r:embed="rId2">
            <a:alphaModFix/>
          </a:blip>
          <a:stretch>
            <a:fillRect/>
          </a:stretch>
        </a:blipFill>
        <a:effectLst/>
      </p:bgPr>
    </p:bg>
    <p:spTree>
      <p:nvGrpSpPr>
        <p:cNvPr id="1" name="Shape 129"/>
        <p:cNvGrpSpPr/>
        <p:nvPr/>
      </p:nvGrpSpPr>
      <p:grpSpPr>
        <a:xfrm>
          <a:off x="0" y="0"/>
          <a:ext cx="0" cy="0"/>
          <a:chOff x="0" y="0"/>
          <a:chExt cx="0" cy="0"/>
        </a:xfrm>
      </p:grpSpPr>
      <p:sp>
        <p:nvSpPr>
          <p:cNvPr id="130" name="Google Shape;130;p26"/>
          <p:cNvSpPr txBox="1">
            <a:spLocks noGrp="1"/>
          </p:cNvSpPr>
          <p:nvPr>
            <p:ph type="title" hasCustomPrompt="1"/>
          </p:nvPr>
        </p:nvSpPr>
        <p:spPr>
          <a:xfrm>
            <a:off x="3654800" y="3695175"/>
            <a:ext cx="970500" cy="4404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20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31" name="Google Shape;131;p26"/>
          <p:cNvSpPr txBox="1">
            <a:spLocks noGrp="1"/>
          </p:cNvSpPr>
          <p:nvPr>
            <p:ph type="subTitle" idx="1"/>
          </p:nvPr>
        </p:nvSpPr>
        <p:spPr>
          <a:xfrm>
            <a:off x="4635108" y="1672224"/>
            <a:ext cx="3072300" cy="600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PT Sans"/>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Font typeface="PT Sans"/>
              <a:buNone/>
              <a:defRPr sz="2100">
                <a:latin typeface="PT Sans"/>
                <a:ea typeface="PT Sans"/>
                <a:cs typeface="PT Sans"/>
                <a:sym typeface="PT Sans"/>
              </a:defRPr>
            </a:lvl4pPr>
            <a:lvl5pPr lvl="4" algn="ctr" rtl="0">
              <a:lnSpc>
                <a:spcPct val="100000"/>
              </a:lnSpc>
              <a:spcBef>
                <a:spcPts val="0"/>
              </a:spcBef>
              <a:spcAft>
                <a:spcPts val="0"/>
              </a:spcAft>
              <a:buSzPts val="2100"/>
              <a:buFont typeface="PT Sans"/>
              <a:buNone/>
              <a:defRPr sz="2100">
                <a:latin typeface="PT Sans"/>
                <a:ea typeface="PT Sans"/>
                <a:cs typeface="PT Sans"/>
                <a:sym typeface="PT Sans"/>
              </a:defRPr>
            </a:lvl5pPr>
            <a:lvl6pPr lvl="5" algn="ctr" rtl="0">
              <a:lnSpc>
                <a:spcPct val="100000"/>
              </a:lnSpc>
              <a:spcBef>
                <a:spcPts val="0"/>
              </a:spcBef>
              <a:spcAft>
                <a:spcPts val="0"/>
              </a:spcAft>
              <a:buSzPts val="2100"/>
              <a:buFont typeface="PT Sans"/>
              <a:buNone/>
              <a:defRPr sz="2100">
                <a:latin typeface="PT Sans"/>
                <a:ea typeface="PT Sans"/>
                <a:cs typeface="PT Sans"/>
                <a:sym typeface="PT Sans"/>
              </a:defRPr>
            </a:lvl6pPr>
            <a:lvl7pPr lvl="6" algn="ctr" rtl="0">
              <a:lnSpc>
                <a:spcPct val="100000"/>
              </a:lnSpc>
              <a:spcBef>
                <a:spcPts val="0"/>
              </a:spcBef>
              <a:spcAft>
                <a:spcPts val="0"/>
              </a:spcAft>
              <a:buSzPts val="2100"/>
              <a:buFont typeface="PT Sans"/>
              <a:buNone/>
              <a:defRPr sz="2100">
                <a:latin typeface="PT Sans"/>
                <a:ea typeface="PT Sans"/>
                <a:cs typeface="PT Sans"/>
                <a:sym typeface="PT Sans"/>
              </a:defRPr>
            </a:lvl7pPr>
            <a:lvl8pPr lvl="7" algn="ctr" rtl="0">
              <a:lnSpc>
                <a:spcPct val="100000"/>
              </a:lnSpc>
              <a:spcBef>
                <a:spcPts val="0"/>
              </a:spcBef>
              <a:spcAft>
                <a:spcPts val="0"/>
              </a:spcAft>
              <a:buSzPts val="2100"/>
              <a:buFont typeface="PT Sans"/>
              <a:buNone/>
              <a:defRPr sz="2100">
                <a:latin typeface="PT Sans"/>
                <a:ea typeface="PT Sans"/>
                <a:cs typeface="PT Sans"/>
                <a:sym typeface="PT Sans"/>
              </a:defRPr>
            </a:lvl8pPr>
            <a:lvl9pPr lvl="8" algn="ctr" rtl="0">
              <a:lnSpc>
                <a:spcPct val="100000"/>
              </a:lnSpc>
              <a:spcBef>
                <a:spcPts val="0"/>
              </a:spcBef>
              <a:spcAft>
                <a:spcPts val="0"/>
              </a:spcAft>
              <a:buSzPts val="2100"/>
              <a:buFont typeface="PT Sans"/>
              <a:buNone/>
              <a:defRPr sz="2100">
                <a:latin typeface="PT Sans"/>
                <a:ea typeface="PT Sans"/>
                <a:cs typeface="PT Sans"/>
                <a:sym typeface="PT Sans"/>
              </a:defRPr>
            </a:lvl9pPr>
          </a:lstStyle>
          <a:p>
            <a:endParaRPr/>
          </a:p>
        </p:txBody>
      </p:sp>
      <p:sp>
        <p:nvSpPr>
          <p:cNvPr id="132" name="Google Shape;132;p26"/>
          <p:cNvSpPr txBox="1">
            <a:spLocks noGrp="1"/>
          </p:cNvSpPr>
          <p:nvPr>
            <p:ph type="subTitle" idx="2"/>
          </p:nvPr>
        </p:nvSpPr>
        <p:spPr>
          <a:xfrm>
            <a:off x="4635104" y="1374375"/>
            <a:ext cx="3072300" cy="440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2000">
                <a:latin typeface="Montserrat SemiBold"/>
                <a:ea typeface="Montserrat SemiBold"/>
                <a:cs typeface="Montserrat SemiBold"/>
                <a:sym typeface="Montserrat SemiBold"/>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33" name="Google Shape;133;p26"/>
          <p:cNvSpPr txBox="1">
            <a:spLocks noGrp="1"/>
          </p:cNvSpPr>
          <p:nvPr>
            <p:ph type="title" idx="3" hasCustomPrompt="1"/>
          </p:nvPr>
        </p:nvSpPr>
        <p:spPr>
          <a:xfrm>
            <a:off x="3654800" y="1374350"/>
            <a:ext cx="970500" cy="4404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20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34" name="Google Shape;134;p26"/>
          <p:cNvSpPr txBox="1">
            <a:spLocks noGrp="1"/>
          </p:cNvSpPr>
          <p:nvPr>
            <p:ph type="subTitle" idx="4"/>
          </p:nvPr>
        </p:nvSpPr>
        <p:spPr>
          <a:xfrm>
            <a:off x="4635108" y="2832643"/>
            <a:ext cx="3072300" cy="600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PT Sans"/>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Font typeface="PT Sans"/>
              <a:buNone/>
              <a:defRPr sz="2100">
                <a:latin typeface="PT Sans"/>
                <a:ea typeface="PT Sans"/>
                <a:cs typeface="PT Sans"/>
                <a:sym typeface="PT Sans"/>
              </a:defRPr>
            </a:lvl4pPr>
            <a:lvl5pPr lvl="4" algn="ctr" rtl="0">
              <a:lnSpc>
                <a:spcPct val="100000"/>
              </a:lnSpc>
              <a:spcBef>
                <a:spcPts val="0"/>
              </a:spcBef>
              <a:spcAft>
                <a:spcPts val="0"/>
              </a:spcAft>
              <a:buSzPts val="2100"/>
              <a:buFont typeface="PT Sans"/>
              <a:buNone/>
              <a:defRPr sz="2100">
                <a:latin typeface="PT Sans"/>
                <a:ea typeface="PT Sans"/>
                <a:cs typeface="PT Sans"/>
                <a:sym typeface="PT Sans"/>
              </a:defRPr>
            </a:lvl5pPr>
            <a:lvl6pPr lvl="5" algn="ctr" rtl="0">
              <a:lnSpc>
                <a:spcPct val="100000"/>
              </a:lnSpc>
              <a:spcBef>
                <a:spcPts val="0"/>
              </a:spcBef>
              <a:spcAft>
                <a:spcPts val="0"/>
              </a:spcAft>
              <a:buSzPts val="2100"/>
              <a:buFont typeface="PT Sans"/>
              <a:buNone/>
              <a:defRPr sz="2100">
                <a:latin typeface="PT Sans"/>
                <a:ea typeface="PT Sans"/>
                <a:cs typeface="PT Sans"/>
                <a:sym typeface="PT Sans"/>
              </a:defRPr>
            </a:lvl6pPr>
            <a:lvl7pPr lvl="6" algn="ctr" rtl="0">
              <a:lnSpc>
                <a:spcPct val="100000"/>
              </a:lnSpc>
              <a:spcBef>
                <a:spcPts val="0"/>
              </a:spcBef>
              <a:spcAft>
                <a:spcPts val="0"/>
              </a:spcAft>
              <a:buSzPts val="2100"/>
              <a:buFont typeface="PT Sans"/>
              <a:buNone/>
              <a:defRPr sz="2100">
                <a:latin typeface="PT Sans"/>
                <a:ea typeface="PT Sans"/>
                <a:cs typeface="PT Sans"/>
                <a:sym typeface="PT Sans"/>
              </a:defRPr>
            </a:lvl7pPr>
            <a:lvl8pPr lvl="7" algn="ctr" rtl="0">
              <a:lnSpc>
                <a:spcPct val="100000"/>
              </a:lnSpc>
              <a:spcBef>
                <a:spcPts val="0"/>
              </a:spcBef>
              <a:spcAft>
                <a:spcPts val="0"/>
              </a:spcAft>
              <a:buSzPts val="2100"/>
              <a:buFont typeface="PT Sans"/>
              <a:buNone/>
              <a:defRPr sz="2100">
                <a:latin typeface="PT Sans"/>
                <a:ea typeface="PT Sans"/>
                <a:cs typeface="PT Sans"/>
                <a:sym typeface="PT Sans"/>
              </a:defRPr>
            </a:lvl8pPr>
            <a:lvl9pPr lvl="8" algn="ctr" rtl="0">
              <a:lnSpc>
                <a:spcPct val="100000"/>
              </a:lnSpc>
              <a:spcBef>
                <a:spcPts val="0"/>
              </a:spcBef>
              <a:spcAft>
                <a:spcPts val="0"/>
              </a:spcAft>
              <a:buSzPts val="2100"/>
              <a:buFont typeface="PT Sans"/>
              <a:buNone/>
              <a:defRPr sz="2100">
                <a:latin typeface="PT Sans"/>
                <a:ea typeface="PT Sans"/>
                <a:cs typeface="PT Sans"/>
                <a:sym typeface="PT Sans"/>
              </a:defRPr>
            </a:lvl9pPr>
          </a:lstStyle>
          <a:p>
            <a:endParaRPr/>
          </a:p>
        </p:txBody>
      </p:sp>
      <p:sp>
        <p:nvSpPr>
          <p:cNvPr id="135" name="Google Shape;135;p26"/>
          <p:cNvSpPr txBox="1">
            <a:spLocks noGrp="1"/>
          </p:cNvSpPr>
          <p:nvPr>
            <p:ph type="subTitle" idx="5"/>
          </p:nvPr>
        </p:nvSpPr>
        <p:spPr>
          <a:xfrm>
            <a:off x="4635106" y="2534788"/>
            <a:ext cx="3072300" cy="440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2000">
                <a:latin typeface="Montserrat SemiBold"/>
                <a:ea typeface="Montserrat SemiBold"/>
                <a:cs typeface="Montserrat SemiBold"/>
                <a:sym typeface="Montserrat SemiBold"/>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36" name="Google Shape;136;p26"/>
          <p:cNvSpPr txBox="1">
            <a:spLocks noGrp="1"/>
          </p:cNvSpPr>
          <p:nvPr>
            <p:ph type="title" idx="6" hasCustomPrompt="1"/>
          </p:nvPr>
        </p:nvSpPr>
        <p:spPr>
          <a:xfrm>
            <a:off x="3654800" y="2534763"/>
            <a:ext cx="970500" cy="4404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20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37" name="Google Shape;137;p26"/>
          <p:cNvSpPr txBox="1">
            <a:spLocks noGrp="1"/>
          </p:cNvSpPr>
          <p:nvPr>
            <p:ph type="subTitle" idx="7"/>
          </p:nvPr>
        </p:nvSpPr>
        <p:spPr>
          <a:xfrm>
            <a:off x="4635108" y="3993062"/>
            <a:ext cx="3072300" cy="600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PT Sans"/>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Font typeface="PT Sans"/>
              <a:buNone/>
              <a:defRPr sz="2100">
                <a:latin typeface="PT Sans"/>
                <a:ea typeface="PT Sans"/>
                <a:cs typeface="PT Sans"/>
                <a:sym typeface="PT Sans"/>
              </a:defRPr>
            </a:lvl4pPr>
            <a:lvl5pPr lvl="4" algn="ctr" rtl="0">
              <a:lnSpc>
                <a:spcPct val="100000"/>
              </a:lnSpc>
              <a:spcBef>
                <a:spcPts val="0"/>
              </a:spcBef>
              <a:spcAft>
                <a:spcPts val="0"/>
              </a:spcAft>
              <a:buSzPts val="2100"/>
              <a:buFont typeface="PT Sans"/>
              <a:buNone/>
              <a:defRPr sz="2100">
                <a:latin typeface="PT Sans"/>
                <a:ea typeface="PT Sans"/>
                <a:cs typeface="PT Sans"/>
                <a:sym typeface="PT Sans"/>
              </a:defRPr>
            </a:lvl5pPr>
            <a:lvl6pPr lvl="5" algn="ctr" rtl="0">
              <a:lnSpc>
                <a:spcPct val="100000"/>
              </a:lnSpc>
              <a:spcBef>
                <a:spcPts val="0"/>
              </a:spcBef>
              <a:spcAft>
                <a:spcPts val="0"/>
              </a:spcAft>
              <a:buSzPts val="2100"/>
              <a:buFont typeface="PT Sans"/>
              <a:buNone/>
              <a:defRPr sz="2100">
                <a:latin typeface="PT Sans"/>
                <a:ea typeface="PT Sans"/>
                <a:cs typeface="PT Sans"/>
                <a:sym typeface="PT Sans"/>
              </a:defRPr>
            </a:lvl6pPr>
            <a:lvl7pPr lvl="6" algn="ctr" rtl="0">
              <a:lnSpc>
                <a:spcPct val="100000"/>
              </a:lnSpc>
              <a:spcBef>
                <a:spcPts val="0"/>
              </a:spcBef>
              <a:spcAft>
                <a:spcPts val="0"/>
              </a:spcAft>
              <a:buSzPts val="2100"/>
              <a:buFont typeface="PT Sans"/>
              <a:buNone/>
              <a:defRPr sz="2100">
                <a:latin typeface="PT Sans"/>
                <a:ea typeface="PT Sans"/>
                <a:cs typeface="PT Sans"/>
                <a:sym typeface="PT Sans"/>
              </a:defRPr>
            </a:lvl7pPr>
            <a:lvl8pPr lvl="7" algn="ctr" rtl="0">
              <a:lnSpc>
                <a:spcPct val="100000"/>
              </a:lnSpc>
              <a:spcBef>
                <a:spcPts val="0"/>
              </a:spcBef>
              <a:spcAft>
                <a:spcPts val="0"/>
              </a:spcAft>
              <a:buSzPts val="2100"/>
              <a:buFont typeface="PT Sans"/>
              <a:buNone/>
              <a:defRPr sz="2100">
                <a:latin typeface="PT Sans"/>
                <a:ea typeface="PT Sans"/>
                <a:cs typeface="PT Sans"/>
                <a:sym typeface="PT Sans"/>
              </a:defRPr>
            </a:lvl8pPr>
            <a:lvl9pPr lvl="8" algn="ctr" rtl="0">
              <a:lnSpc>
                <a:spcPct val="100000"/>
              </a:lnSpc>
              <a:spcBef>
                <a:spcPts val="0"/>
              </a:spcBef>
              <a:spcAft>
                <a:spcPts val="0"/>
              </a:spcAft>
              <a:buSzPts val="2100"/>
              <a:buFont typeface="PT Sans"/>
              <a:buNone/>
              <a:defRPr sz="2100">
                <a:latin typeface="PT Sans"/>
                <a:ea typeface="PT Sans"/>
                <a:cs typeface="PT Sans"/>
                <a:sym typeface="PT Sans"/>
              </a:defRPr>
            </a:lvl9pPr>
          </a:lstStyle>
          <a:p>
            <a:endParaRPr/>
          </a:p>
        </p:txBody>
      </p:sp>
      <p:sp>
        <p:nvSpPr>
          <p:cNvPr id="138" name="Google Shape;138;p26"/>
          <p:cNvSpPr txBox="1">
            <a:spLocks noGrp="1"/>
          </p:cNvSpPr>
          <p:nvPr>
            <p:ph type="subTitle" idx="8"/>
          </p:nvPr>
        </p:nvSpPr>
        <p:spPr>
          <a:xfrm>
            <a:off x="4635106" y="3695200"/>
            <a:ext cx="3072300" cy="440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2000">
                <a:latin typeface="Montserrat SemiBold"/>
                <a:ea typeface="Montserrat SemiBold"/>
                <a:cs typeface="Montserrat SemiBold"/>
                <a:sym typeface="Montserrat SemiBold"/>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39" name="Google Shape;139;p26"/>
          <p:cNvSpPr txBox="1">
            <a:spLocks noGrp="1"/>
          </p:cNvSpPr>
          <p:nvPr>
            <p:ph type="title" idx="9"/>
          </p:nvPr>
        </p:nvSpPr>
        <p:spPr>
          <a:xfrm>
            <a:off x="720000" y="539500"/>
            <a:ext cx="7710900" cy="7281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ackground">
  <p:cSld name="CUSTOM_9">
    <p:bg>
      <p:bgPr>
        <a:blipFill>
          <a:blip r:embed="rId2">
            <a:alphaModFix/>
          </a:blip>
          <a:stretch>
            <a:fillRect/>
          </a:stretch>
        </a:blipFill>
        <a:effectLst/>
      </p:bgPr>
    </p:bg>
    <p:spTree>
      <p:nvGrpSpPr>
        <p:cNvPr id="1" name="Shape 144"/>
        <p:cNvGrpSpPr/>
        <p:nvPr/>
      </p:nvGrpSpPr>
      <p:grpSpPr>
        <a:xfrm>
          <a:off x="0" y="0"/>
          <a:ext cx="0" cy="0"/>
          <a:chOff x="0" y="0"/>
          <a:chExt cx="0" cy="0"/>
        </a:xfrm>
      </p:grpSpPr>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Background 1">
  <p:cSld name="CUSTOM_9_1">
    <p:bg>
      <p:bgPr>
        <a:blipFill>
          <a:blip r:embed="rId2">
            <a:alphaModFix/>
          </a:blip>
          <a:stretch>
            <a:fillRect/>
          </a:stretch>
        </a:blipFill>
        <a:effectLst/>
      </p:bgPr>
    </p:bg>
    <p:spTree>
      <p:nvGrpSpPr>
        <p:cNvPr id="1" name="Shape 145"/>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15"/>
        <p:cNvGrpSpPr/>
        <p:nvPr/>
      </p:nvGrpSpPr>
      <p:grpSpPr>
        <a:xfrm>
          <a:off x="0" y="0"/>
          <a:ext cx="0" cy="0"/>
          <a:chOff x="0" y="0"/>
          <a:chExt cx="0" cy="0"/>
        </a:xfrm>
      </p:grpSpPr>
      <p:sp>
        <p:nvSpPr>
          <p:cNvPr id="16" name="Google Shape;16;p4"/>
          <p:cNvSpPr txBox="1">
            <a:spLocks noGrp="1"/>
          </p:cNvSpPr>
          <p:nvPr>
            <p:ph type="title"/>
          </p:nvPr>
        </p:nvSpPr>
        <p:spPr>
          <a:xfrm>
            <a:off x="720000" y="539500"/>
            <a:ext cx="7710900" cy="6372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7" name="Google Shape;17;p4"/>
          <p:cNvSpPr txBox="1">
            <a:spLocks noGrp="1"/>
          </p:cNvSpPr>
          <p:nvPr>
            <p:ph type="body" idx="1"/>
          </p:nvPr>
        </p:nvSpPr>
        <p:spPr>
          <a:xfrm>
            <a:off x="720000" y="1380275"/>
            <a:ext cx="4586400" cy="28815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SzPts val="1200"/>
              <a:buChar char="●"/>
              <a:defRPr sz="1200"/>
            </a:lvl1pPr>
            <a:lvl2pPr marL="914400" lvl="1" indent="-304800" rtl="0">
              <a:lnSpc>
                <a:spcPct val="115000"/>
              </a:lnSpc>
              <a:spcBef>
                <a:spcPts val="0"/>
              </a:spcBef>
              <a:spcAft>
                <a:spcPts val="0"/>
              </a:spcAft>
              <a:buSzPts val="1200"/>
              <a:buChar char="○"/>
              <a:defRPr sz="1200"/>
            </a:lvl2pPr>
            <a:lvl3pPr marL="1371600" lvl="2" indent="-304800" rtl="0">
              <a:lnSpc>
                <a:spcPct val="115000"/>
              </a:lnSpc>
              <a:spcBef>
                <a:spcPts val="1600"/>
              </a:spcBef>
              <a:spcAft>
                <a:spcPts val="0"/>
              </a:spcAft>
              <a:buSzPts val="1200"/>
              <a:buChar char="■"/>
              <a:defRPr sz="1200"/>
            </a:lvl3pPr>
            <a:lvl4pPr marL="1828800" lvl="3" indent="-304800" rtl="0">
              <a:lnSpc>
                <a:spcPct val="115000"/>
              </a:lnSpc>
              <a:spcBef>
                <a:spcPts val="1600"/>
              </a:spcBef>
              <a:spcAft>
                <a:spcPts val="0"/>
              </a:spcAft>
              <a:buSzPts val="1200"/>
              <a:buChar char="●"/>
              <a:defRPr sz="1200"/>
            </a:lvl4pPr>
            <a:lvl5pPr marL="2286000" lvl="4" indent="-304800" rtl="0">
              <a:lnSpc>
                <a:spcPct val="115000"/>
              </a:lnSpc>
              <a:spcBef>
                <a:spcPts val="1600"/>
              </a:spcBef>
              <a:spcAft>
                <a:spcPts val="0"/>
              </a:spcAft>
              <a:buSzPts val="1200"/>
              <a:buChar char="○"/>
              <a:defRPr sz="1200"/>
            </a:lvl5pPr>
            <a:lvl6pPr marL="2743200" lvl="5" indent="-304800" rtl="0">
              <a:lnSpc>
                <a:spcPct val="115000"/>
              </a:lnSpc>
              <a:spcBef>
                <a:spcPts val="1600"/>
              </a:spcBef>
              <a:spcAft>
                <a:spcPts val="0"/>
              </a:spcAft>
              <a:buSzPts val="1200"/>
              <a:buChar char="■"/>
              <a:defRPr sz="1200"/>
            </a:lvl6pPr>
            <a:lvl7pPr marL="3200400" lvl="6" indent="-304800" rtl="0">
              <a:lnSpc>
                <a:spcPct val="115000"/>
              </a:lnSpc>
              <a:spcBef>
                <a:spcPts val="1600"/>
              </a:spcBef>
              <a:spcAft>
                <a:spcPts val="0"/>
              </a:spcAft>
              <a:buSzPts val="1200"/>
              <a:buChar char="●"/>
              <a:defRPr sz="1200"/>
            </a:lvl7pPr>
            <a:lvl8pPr marL="3657600" lvl="7" indent="-304800" rtl="0">
              <a:lnSpc>
                <a:spcPct val="115000"/>
              </a:lnSpc>
              <a:spcBef>
                <a:spcPts val="1600"/>
              </a:spcBef>
              <a:spcAft>
                <a:spcPts val="0"/>
              </a:spcAft>
              <a:buSzPts val="1200"/>
              <a:buChar char="○"/>
              <a:defRPr sz="1200"/>
            </a:lvl8pPr>
            <a:lvl9pPr marL="4114800" lvl="8" indent="-304800" rtl="0">
              <a:lnSpc>
                <a:spcPct val="115000"/>
              </a:lnSpc>
              <a:spcBef>
                <a:spcPts val="1600"/>
              </a:spcBef>
              <a:spcAft>
                <a:spcPts val="1600"/>
              </a:spcAft>
              <a:buSzPts val="1200"/>
              <a:buChar char="■"/>
              <a:defRPr sz="12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alphaModFix/>
          </a:blip>
          <a:stretch>
            <a:fillRect/>
          </a:stretch>
        </a:blipFill>
        <a:effectLst/>
      </p:bgPr>
    </p:bg>
    <p:spTree>
      <p:nvGrpSpPr>
        <p:cNvPr id="1" name="Shape 24"/>
        <p:cNvGrpSpPr/>
        <p:nvPr/>
      </p:nvGrpSpPr>
      <p:grpSpPr>
        <a:xfrm>
          <a:off x="0" y="0"/>
          <a:ext cx="0" cy="0"/>
          <a:chOff x="0" y="0"/>
          <a:chExt cx="0" cy="0"/>
        </a:xfrm>
      </p:grpSpPr>
      <p:sp>
        <p:nvSpPr>
          <p:cNvPr id="25" name="Google Shape;25;p6"/>
          <p:cNvSpPr txBox="1">
            <a:spLocks noGrp="1"/>
          </p:cNvSpPr>
          <p:nvPr>
            <p:ph type="title"/>
          </p:nvPr>
        </p:nvSpPr>
        <p:spPr>
          <a:xfrm>
            <a:off x="720000" y="539500"/>
            <a:ext cx="7710900" cy="5463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blipFill>
          <a:blip r:embed="rId2">
            <a:alphaModFix/>
          </a:blip>
          <a:stretch>
            <a:fillRect/>
          </a:stretch>
        </a:blipFill>
        <a:effectLst/>
      </p:bgPr>
    </p:bg>
    <p:spTree>
      <p:nvGrpSpPr>
        <p:cNvPr id="1" name="Shape 26"/>
        <p:cNvGrpSpPr/>
        <p:nvPr/>
      </p:nvGrpSpPr>
      <p:grpSpPr>
        <a:xfrm>
          <a:off x="0" y="0"/>
          <a:ext cx="0" cy="0"/>
          <a:chOff x="0" y="0"/>
          <a:chExt cx="0" cy="0"/>
        </a:xfrm>
      </p:grpSpPr>
      <p:sp>
        <p:nvSpPr>
          <p:cNvPr id="27" name="Google Shape;27;p7"/>
          <p:cNvSpPr txBox="1">
            <a:spLocks noGrp="1"/>
          </p:cNvSpPr>
          <p:nvPr>
            <p:ph type="title"/>
          </p:nvPr>
        </p:nvSpPr>
        <p:spPr>
          <a:xfrm>
            <a:off x="713225" y="1101900"/>
            <a:ext cx="4290300" cy="770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sz="4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8" name="Google Shape;28;p7"/>
          <p:cNvSpPr txBox="1">
            <a:spLocks noGrp="1"/>
          </p:cNvSpPr>
          <p:nvPr>
            <p:ph type="subTitle" idx="1"/>
          </p:nvPr>
        </p:nvSpPr>
        <p:spPr>
          <a:xfrm>
            <a:off x="713225" y="2025000"/>
            <a:ext cx="4290300" cy="2016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Font typeface="Montserrat Light"/>
              <a:buChar char="●"/>
              <a:defRPr/>
            </a:lvl1pPr>
            <a:lvl2pPr lvl="1" algn="ctr" rtl="0">
              <a:lnSpc>
                <a:spcPct val="100000"/>
              </a:lnSpc>
              <a:spcBef>
                <a:spcPts val="0"/>
              </a:spcBef>
              <a:spcAft>
                <a:spcPts val="0"/>
              </a:spcAft>
              <a:buClr>
                <a:srgbClr val="E76A28"/>
              </a:buClr>
              <a:buSzPts val="1600"/>
              <a:buFont typeface="Nunito Light"/>
              <a:buChar char="○"/>
              <a:defRPr/>
            </a:lvl2pPr>
            <a:lvl3pPr lvl="2" algn="ctr" rtl="0">
              <a:lnSpc>
                <a:spcPct val="100000"/>
              </a:lnSpc>
              <a:spcBef>
                <a:spcPts val="0"/>
              </a:spcBef>
              <a:spcAft>
                <a:spcPts val="0"/>
              </a:spcAft>
              <a:buClr>
                <a:srgbClr val="E76A28"/>
              </a:buClr>
              <a:buSzPts val="1500"/>
              <a:buFont typeface="Nunito Light"/>
              <a:buChar char="■"/>
              <a:defRPr/>
            </a:lvl3pPr>
            <a:lvl4pPr lvl="3" algn="ctr" rtl="0">
              <a:lnSpc>
                <a:spcPct val="100000"/>
              </a:lnSpc>
              <a:spcBef>
                <a:spcPts val="0"/>
              </a:spcBef>
              <a:spcAft>
                <a:spcPts val="0"/>
              </a:spcAft>
              <a:buClr>
                <a:srgbClr val="E76A28"/>
              </a:buClr>
              <a:buSzPts val="1500"/>
              <a:buFont typeface="Nunito Light"/>
              <a:buChar char="●"/>
              <a:defRPr/>
            </a:lvl4pPr>
            <a:lvl5pPr lvl="4" algn="ctr" rtl="0">
              <a:lnSpc>
                <a:spcPct val="100000"/>
              </a:lnSpc>
              <a:spcBef>
                <a:spcPts val="0"/>
              </a:spcBef>
              <a:spcAft>
                <a:spcPts val="0"/>
              </a:spcAft>
              <a:buClr>
                <a:srgbClr val="E76A28"/>
              </a:buClr>
              <a:buSzPts val="1400"/>
              <a:buFont typeface="Nunito Light"/>
              <a:buChar char="○"/>
              <a:defRPr/>
            </a:lvl5pPr>
            <a:lvl6pPr lvl="5" algn="ctr" rtl="0">
              <a:lnSpc>
                <a:spcPct val="100000"/>
              </a:lnSpc>
              <a:spcBef>
                <a:spcPts val="0"/>
              </a:spcBef>
              <a:spcAft>
                <a:spcPts val="0"/>
              </a:spcAft>
              <a:buClr>
                <a:srgbClr val="999999"/>
              </a:buClr>
              <a:buSzPts val="1400"/>
              <a:buFont typeface="Nunito Light"/>
              <a:buChar char="■"/>
              <a:defRPr/>
            </a:lvl6pPr>
            <a:lvl7pPr lvl="6" algn="ctr" rtl="0">
              <a:lnSpc>
                <a:spcPct val="100000"/>
              </a:lnSpc>
              <a:spcBef>
                <a:spcPts val="0"/>
              </a:spcBef>
              <a:spcAft>
                <a:spcPts val="0"/>
              </a:spcAft>
              <a:buClr>
                <a:srgbClr val="999999"/>
              </a:buClr>
              <a:buSzPts val="1300"/>
              <a:buFont typeface="Nunito Light"/>
              <a:buChar char="●"/>
              <a:defRPr/>
            </a:lvl7pPr>
            <a:lvl8pPr lvl="7" algn="ctr" rtl="0">
              <a:lnSpc>
                <a:spcPct val="100000"/>
              </a:lnSpc>
              <a:spcBef>
                <a:spcPts val="0"/>
              </a:spcBef>
              <a:spcAft>
                <a:spcPts val="0"/>
              </a:spcAft>
              <a:buClr>
                <a:srgbClr val="999999"/>
              </a:buClr>
              <a:buSzPts val="1300"/>
              <a:buFont typeface="Nunito Light"/>
              <a:buChar char="○"/>
              <a:defRPr/>
            </a:lvl8pPr>
            <a:lvl9pPr lvl="8" algn="ctr" rtl="0">
              <a:lnSpc>
                <a:spcPct val="100000"/>
              </a:lnSpc>
              <a:spcBef>
                <a:spcPts val="0"/>
              </a:spcBef>
              <a:spcAft>
                <a:spcPts val="0"/>
              </a:spcAft>
              <a:buClr>
                <a:srgbClr val="999999"/>
              </a:buClr>
              <a:buSzPts val="1400"/>
              <a:buFont typeface="Nunito Light"/>
              <a:buChar char="■"/>
              <a:defRPr/>
            </a:lvl9pPr>
          </a:lstStyle>
          <a:p>
            <a:endParaRPr/>
          </a:p>
        </p:txBody>
      </p:sp>
      <p:sp>
        <p:nvSpPr>
          <p:cNvPr id="29" name="Google Shape;29;p7"/>
          <p:cNvSpPr>
            <a:spLocks noGrp="1"/>
          </p:cNvSpPr>
          <p:nvPr>
            <p:ph type="pic" idx="2"/>
          </p:nvPr>
        </p:nvSpPr>
        <p:spPr>
          <a:xfrm>
            <a:off x="5078400" y="623250"/>
            <a:ext cx="3352500" cy="3897000"/>
          </a:xfrm>
          <a:prstGeom prst="roundRect">
            <a:avLst>
              <a:gd name="adj" fmla="val 0"/>
            </a:avLst>
          </a:prstGeom>
          <a:noFill/>
          <a:ln>
            <a:noFill/>
          </a:ln>
          <a:effectLst>
            <a:outerShdw blurRad="57150" dist="66675" dir="3000000" algn="bl" rotWithShape="0">
              <a:schemeClr val="lt1">
                <a:alpha val="50000"/>
              </a:schemeClr>
            </a:outerShdw>
          </a:effectLst>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bg>
      <p:bgPr>
        <a:blipFill>
          <a:blip r:embed="rId2">
            <a:alphaModFix/>
          </a:blip>
          <a:stretch>
            <a:fillRect/>
          </a:stretch>
        </a:blipFill>
        <a:effectLst/>
      </p:bgPr>
    </p:bg>
    <p:spTree>
      <p:nvGrpSpPr>
        <p:cNvPr id="1" name="Shape 30"/>
        <p:cNvGrpSpPr/>
        <p:nvPr/>
      </p:nvGrpSpPr>
      <p:grpSpPr>
        <a:xfrm>
          <a:off x="0" y="0"/>
          <a:ext cx="0" cy="0"/>
          <a:chOff x="0" y="0"/>
          <a:chExt cx="0" cy="0"/>
        </a:xfrm>
      </p:grpSpPr>
      <p:sp>
        <p:nvSpPr>
          <p:cNvPr id="31" name="Google Shape;31;p8"/>
          <p:cNvSpPr txBox="1">
            <a:spLocks noGrp="1"/>
          </p:cNvSpPr>
          <p:nvPr>
            <p:ph type="title"/>
          </p:nvPr>
        </p:nvSpPr>
        <p:spPr>
          <a:xfrm>
            <a:off x="3854875" y="539500"/>
            <a:ext cx="4575900" cy="19290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100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blipFill>
          <a:blip r:embed="rId2">
            <a:alphaModFix/>
          </a:blip>
          <a:stretch>
            <a:fillRect/>
          </a:stretch>
        </a:blipFill>
        <a:effectLst/>
      </p:bgPr>
    </p:bg>
    <p:spTree>
      <p:nvGrpSpPr>
        <p:cNvPr id="1" name="Shape 32"/>
        <p:cNvGrpSpPr/>
        <p:nvPr/>
      </p:nvGrpSpPr>
      <p:grpSpPr>
        <a:xfrm>
          <a:off x="0" y="0"/>
          <a:ext cx="0" cy="0"/>
          <a:chOff x="0" y="0"/>
          <a:chExt cx="0" cy="0"/>
        </a:xfrm>
      </p:grpSpPr>
      <p:sp>
        <p:nvSpPr>
          <p:cNvPr id="33" name="Google Shape;33;p9"/>
          <p:cNvSpPr txBox="1">
            <a:spLocks noGrp="1"/>
          </p:cNvSpPr>
          <p:nvPr>
            <p:ph type="title"/>
          </p:nvPr>
        </p:nvSpPr>
        <p:spPr>
          <a:xfrm>
            <a:off x="713225" y="539500"/>
            <a:ext cx="7717500" cy="643200"/>
          </a:xfrm>
          <a:prstGeom prst="rect">
            <a:avLst/>
          </a:prstGeom>
        </p:spPr>
        <p:txBody>
          <a:bodyPr spcFirstLastPara="1" wrap="square" lIns="91425" tIns="91425" rIns="91425" bIns="91425" anchor="b" anchorCtr="0">
            <a:noAutofit/>
          </a:bodyPr>
          <a:lstStyle>
            <a:lvl1pPr lvl="0" rtl="0">
              <a:spcBef>
                <a:spcPts val="0"/>
              </a:spcBef>
              <a:spcAft>
                <a:spcPts val="0"/>
              </a:spcAft>
              <a:buSzPts val="35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34" name="Google Shape;34;p9"/>
          <p:cNvSpPr txBox="1">
            <a:spLocks noGrp="1"/>
          </p:cNvSpPr>
          <p:nvPr>
            <p:ph type="subTitle" idx="1"/>
          </p:nvPr>
        </p:nvSpPr>
        <p:spPr>
          <a:xfrm>
            <a:off x="713225" y="1468138"/>
            <a:ext cx="3306000" cy="2898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5" name="Google Shape;35;p9"/>
          <p:cNvSpPr txBox="1">
            <a:spLocks noGrp="1"/>
          </p:cNvSpPr>
          <p:nvPr>
            <p:ph type="subTitle" idx="2"/>
          </p:nvPr>
        </p:nvSpPr>
        <p:spPr>
          <a:xfrm>
            <a:off x="4495246" y="1468138"/>
            <a:ext cx="3306000" cy="2898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6"/>
        <p:cNvGrpSpPr/>
        <p:nvPr/>
      </p:nvGrpSpPr>
      <p:grpSpPr>
        <a:xfrm>
          <a:off x="0" y="0"/>
          <a:ext cx="0" cy="0"/>
          <a:chOff x="0" y="0"/>
          <a:chExt cx="0" cy="0"/>
        </a:xfrm>
      </p:grpSpPr>
      <p:sp>
        <p:nvSpPr>
          <p:cNvPr id="37" name="Google Shape;37;p10"/>
          <p:cNvSpPr txBox="1">
            <a:spLocks noGrp="1"/>
          </p:cNvSpPr>
          <p:nvPr>
            <p:ph type="title"/>
          </p:nvPr>
        </p:nvSpPr>
        <p:spPr>
          <a:xfrm>
            <a:off x="713225" y="3371825"/>
            <a:ext cx="4871400" cy="1227600"/>
          </a:xfrm>
          <a:prstGeom prst="rect">
            <a:avLst/>
          </a:prstGeom>
          <a:solidFill>
            <a:schemeClr val="dk1"/>
          </a:solidFill>
        </p:spPr>
        <p:txBody>
          <a:bodyPr spcFirstLastPara="1" wrap="square" lIns="91425" tIns="91425" rIns="91425" bIns="91425" anchor="t" anchorCtr="0">
            <a:noAutofit/>
          </a:bodyPr>
          <a:lstStyle>
            <a:lvl1pPr lvl="0" rtl="0">
              <a:spcBef>
                <a:spcPts val="0"/>
              </a:spcBef>
              <a:spcAft>
                <a:spcPts val="0"/>
              </a:spcAft>
              <a:buClr>
                <a:schemeClr val="lt1"/>
              </a:buClr>
              <a:buSzPts val="3500"/>
              <a:buNone/>
              <a:defRPr>
                <a:solidFill>
                  <a:schemeClr val="lt1"/>
                </a:solidFill>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bg>
      <p:bgPr>
        <a:blipFill>
          <a:blip r:embed="rId2">
            <a:alphaModFix/>
          </a:blip>
          <a:stretch>
            <a:fillRect/>
          </a:stretch>
        </a:blipFill>
        <a:effectLst/>
      </p:bgPr>
    </p:bg>
    <p:spTree>
      <p:nvGrpSpPr>
        <p:cNvPr id="1" name="Shape 38"/>
        <p:cNvGrpSpPr/>
        <p:nvPr/>
      </p:nvGrpSpPr>
      <p:grpSpPr>
        <a:xfrm>
          <a:off x="0" y="0"/>
          <a:ext cx="0" cy="0"/>
          <a:chOff x="0" y="0"/>
          <a:chExt cx="0" cy="0"/>
        </a:xfrm>
      </p:grpSpPr>
      <p:sp>
        <p:nvSpPr>
          <p:cNvPr id="39" name="Google Shape;39;p11"/>
          <p:cNvSpPr txBox="1">
            <a:spLocks noGrp="1"/>
          </p:cNvSpPr>
          <p:nvPr>
            <p:ph type="title" hasCustomPrompt="1"/>
          </p:nvPr>
        </p:nvSpPr>
        <p:spPr>
          <a:xfrm>
            <a:off x="713225" y="539500"/>
            <a:ext cx="2932200" cy="1485300"/>
          </a:xfrm>
          <a:prstGeom prst="rect">
            <a:avLst/>
          </a:prstGeom>
        </p:spPr>
        <p:txBody>
          <a:bodyPr spcFirstLastPara="1" wrap="square" lIns="91425" tIns="91425" rIns="91425" bIns="91425" anchor="ctr" anchorCtr="0">
            <a:noAutofit/>
          </a:bodyPr>
          <a:lstStyle>
            <a:lvl1pPr lvl="0">
              <a:spcBef>
                <a:spcPts val="0"/>
              </a:spcBef>
              <a:spcAft>
                <a:spcPts val="0"/>
              </a:spcAft>
              <a:buSzPts val="9600"/>
              <a:buNone/>
              <a:defRPr sz="96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40" name="Google Shape;40;p11"/>
          <p:cNvSpPr txBox="1">
            <a:spLocks noGrp="1"/>
          </p:cNvSpPr>
          <p:nvPr>
            <p:ph type="subTitle" idx="1"/>
          </p:nvPr>
        </p:nvSpPr>
        <p:spPr>
          <a:xfrm>
            <a:off x="824900" y="1948575"/>
            <a:ext cx="2820600" cy="659700"/>
          </a:xfrm>
          <a:prstGeom prst="rect">
            <a:avLst/>
          </a:prstGeom>
          <a:solidFill>
            <a:schemeClr val="dk1"/>
          </a:solidFill>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600">
                <a:solidFill>
                  <a:schemeClr val="lt1"/>
                </a:solidFill>
              </a:defRPr>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500"/>
              <a:buFont typeface="Montserrat SemiBold"/>
              <a:buNone/>
              <a:defRPr sz="3500">
                <a:solidFill>
                  <a:schemeClr val="dk1"/>
                </a:solidFill>
                <a:latin typeface="Montserrat SemiBold"/>
                <a:ea typeface="Montserrat SemiBold"/>
                <a:cs typeface="Montserrat SemiBold"/>
                <a:sym typeface="Montserrat SemiBold"/>
              </a:defRPr>
            </a:lvl1pPr>
            <a:lvl2pPr lvl="1" rtl="0">
              <a:spcBef>
                <a:spcPts val="0"/>
              </a:spcBef>
              <a:spcAft>
                <a:spcPts val="0"/>
              </a:spcAft>
              <a:buClr>
                <a:schemeClr val="dk1"/>
              </a:buClr>
              <a:buSzPts val="3500"/>
              <a:buFont typeface="Montserrat"/>
              <a:buNone/>
              <a:defRPr sz="3500">
                <a:solidFill>
                  <a:schemeClr val="dk1"/>
                </a:solidFill>
                <a:latin typeface="Montserrat"/>
                <a:ea typeface="Montserrat"/>
                <a:cs typeface="Montserrat"/>
                <a:sym typeface="Montserrat"/>
              </a:defRPr>
            </a:lvl2pPr>
            <a:lvl3pPr lvl="2" rtl="0">
              <a:spcBef>
                <a:spcPts val="0"/>
              </a:spcBef>
              <a:spcAft>
                <a:spcPts val="0"/>
              </a:spcAft>
              <a:buClr>
                <a:schemeClr val="dk1"/>
              </a:buClr>
              <a:buSzPts val="3500"/>
              <a:buFont typeface="Montserrat"/>
              <a:buNone/>
              <a:defRPr sz="3500">
                <a:solidFill>
                  <a:schemeClr val="dk1"/>
                </a:solidFill>
                <a:latin typeface="Montserrat"/>
                <a:ea typeface="Montserrat"/>
                <a:cs typeface="Montserrat"/>
                <a:sym typeface="Montserrat"/>
              </a:defRPr>
            </a:lvl3pPr>
            <a:lvl4pPr lvl="3" rtl="0">
              <a:spcBef>
                <a:spcPts val="0"/>
              </a:spcBef>
              <a:spcAft>
                <a:spcPts val="0"/>
              </a:spcAft>
              <a:buClr>
                <a:schemeClr val="dk1"/>
              </a:buClr>
              <a:buSzPts val="3500"/>
              <a:buFont typeface="Montserrat"/>
              <a:buNone/>
              <a:defRPr sz="3500">
                <a:solidFill>
                  <a:schemeClr val="dk1"/>
                </a:solidFill>
                <a:latin typeface="Montserrat"/>
                <a:ea typeface="Montserrat"/>
                <a:cs typeface="Montserrat"/>
                <a:sym typeface="Montserrat"/>
              </a:defRPr>
            </a:lvl4pPr>
            <a:lvl5pPr lvl="4" rtl="0">
              <a:spcBef>
                <a:spcPts val="0"/>
              </a:spcBef>
              <a:spcAft>
                <a:spcPts val="0"/>
              </a:spcAft>
              <a:buClr>
                <a:schemeClr val="dk1"/>
              </a:buClr>
              <a:buSzPts val="3500"/>
              <a:buFont typeface="Montserrat"/>
              <a:buNone/>
              <a:defRPr sz="3500">
                <a:solidFill>
                  <a:schemeClr val="dk1"/>
                </a:solidFill>
                <a:latin typeface="Montserrat"/>
                <a:ea typeface="Montserrat"/>
                <a:cs typeface="Montserrat"/>
                <a:sym typeface="Montserrat"/>
              </a:defRPr>
            </a:lvl5pPr>
            <a:lvl6pPr lvl="5" rtl="0">
              <a:spcBef>
                <a:spcPts val="0"/>
              </a:spcBef>
              <a:spcAft>
                <a:spcPts val="0"/>
              </a:spcAft>
              <a:buClr>
                <a:schemeClr val="dk1"/>
              </a:buClr>
              <a:buSzPts val="3500"/>
              <a:buFont typeface="Montserrat"/>
              <a:buNone/>
              <a:defRPr sz="3500">
                <a:solidFill>
                  <a:schemeClr val="dk1"/>
                </a:solidFill>
                <a:latin typeface="Montserrat"/>
                <a:ea typeface="Montserrat"/>
                <a:cs typeface="Montserrat"/>
                <a:sym typeface="Montserrat"/>
              </a:defRPr>
            </a:lvl6pPr>
            <a:lvl7pPr lvl="6" rtl="0">
              <a:spcBef>
                <a:spcPts val="0"/>
              </a:spcBef>
              <a:spcAft>
                <a:spcPts val="0"/>
              </a:spcAft>
              <a:buClr>
                <a:schemeClr val="dk1"/>
              </a:buClr>
              <a:buSzPts val="3500"/>
              <a:buFont typeface="Montserrat"/>
              <a:buNone/>
              <a:defRPr sz="3500">
                <a:solidFill>
                  <a:schemeClr val="dk1"/>
                </a:solidFill>
                <a:latin typeface="Montserrat"/>
                <a:ea typeface="Montserrat"/>
                <a:cs typeface="Montserrat"/>
                <a:sym typeface="Montserrat"/>
              </a:defRPr>
            </a:lvl7pPr>
            <a:lvl8pPr lvl="7" rtl="0">
              <a:spcBef>
                <a:spcPts val="0"/>
              </a:spcBef>
              <a:spcAft>
                <a:spcPts val="0"/>
              </a:spcAft>
              <a:buClr>
                <a:schemeClr val="dk1"/>
              </a:buClr>
              <a:buSzPts val="3500"/>
              <a:buFont typeface="Montserrat"/>
              <a:buNone/>
              <a:defRPr sz="3500">
                <a:solidFill>
                  <a:schemeClr val="dk1"/>
                </a:solidFill>
                <a:latin typeface="Montserrat"/>
                <a:ea typeface="Montserrat"/>
                <a:cs typeface="Montserrat"/>
                <a:sym typeface="Montserrat"/>
              </a:defRPr>
            </a:lvl8pPr>
            <a:lvl9pPr lvl="8" rtl="0">
              <a:spcBef>
                <a:spcPts val="0"/>
              </a:spcBef>
              <a:spcAft>
                <a:spcPts val="0"/>
              </a:spcAft>
              <a:buClr>
                <a:schemeClr val="dk1"/>
              </a:buClr>
              <a:buSzPts val="3500"/>
              <a:buFont typeface="Montserrat"/>
              <a:buNone/>
              <a:defRPr sz="3500">
                <a:solidFill>
                  <a:schemeClr val="dk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Montserrat Medium"/>
              <a:buChar char="●"/>
              <a:defRPr>
                <a:solidFill>
                  <a:schemeClr val="dk1"/>
                </a:solidFill>
                <a:latin typeface="Montserrat Medium"/>
                <a:ea typeface="Montserrat Medium"/>
                <a:cs typeface="Montserrat Medium"/>
                <a:sym typeface="Montserrat Medium"/>
              </a:defRPr>
            </a:lvl1pPr>
            <a:lvl2pPr marL="914400" lvl="1" indent="-317500">
              <a:lnSpc>
                <a:spcPct val="100000"/>
              </a:lnSpc>
              <a:spcBef>
                <a:spcPts val="0"/>
              </a:spcBef>
              <a:spcAft>
                <a:spcPts val="0"/>
              </a:spcAft>
              <a:buClr>
                <a:schemeClr val="dk1"/>
              </a:buClr>
              <a:buSzPts val="1400"/>
              <a:buFont typeface="Montserrat Medium"/>
              <a:buChar char="○"/>
              <a:defRPr>
                <a:solidFill>
                  <a:schemeClr val="dk1"/>
                </a:solidFill>
                <a:latin typeface="Montserrat Medium"/>
                <a:ea typeface="Montserrat Medium"/>
                <a:cs typeface="Montserrat Medium"/>
                <a:sym typeface="Montserrat Medium"/>
              </a:defRPr>
            </a:lvl2pPr>
            <a:lvl3pPr marL="1371600" lvl="2" indent="-317500">
              <a:lnSpc>
                <a:spcPct val="100000"/>
              </a:lnSpc>
              <a:spcBef>
                <a:spcPts val="0"/>
              </a:spcBef>
              <a:spcAft>
                <a:spcPts val="0"/>
              </a:spcAft>
              <a:buClr>
                <a:schemeClr val="dk1"/>
              </a:buClr>
              <a:buSzPts val="1400"/>
              <a:buFont typeface="Montserrat Medium"/>
              <a:buChar char="■"/>
              <a:defRPr>
                <a:solidFill>
                  <a:schemeClr val="dk1"/>
                </a:solidFill>
                <a:latin typeface="Montserrat Medium"/>
                <a:ea typeface="Montserrat Medium"/>
                <a:cs typeface="Montserrat Medium"/>
                <a:sym typeface="Montserrat Medium"/>
              </a:defRPr>
            </a:lvl3pPr>
            <a:lvl4pPr marL="1828800" lvl="3" indent="-317500">
              <a:lnSpc>
                <a:spcPct val="100000"/>
              </a:lnSpc>
              <a:spcBef>
                <a:spcPts val="0"/>
              </a:spcBef>
              <a:spcAft>
                <a:spcPts val="0"/>
              </a:spcAft>
              <a:buClr>
                <a:schemeClr val="dk1"/>
              </a:buClr>
              <a:buSzPts val="1400"/>
              <a:buFont typeface="Montserrat Medium"/>
              <a:buChar char="●"/>
              <a:defRPr>
                <a:solidFill>
                  <a:schemeClr val="dk1"/>
                </a:solidFill>
                <a:latin typeface="Montserrat Medium"/>
                <a:ea typeface="Montserrat Medium"/>
                <a:cs typeface="Montserrat Medium"/>
                <a:sym typeface="Montserrat Medium"/>
              </a:defRPr>
            </a:lvl4pPr>
            <a:lvl5pPr marL="2286000" lvl="4" indent="-317500">
              <a:lnSpc>
                <a:spcPct val="100000"/>
              </a:lnSpc>
              <a:spcBef>
                <a:spcPts val="0"/>
              </a:spcBef>
              <a:spcAft>
                <a:spcPts val="0"/>
              </a:spcAft>
              <a:buClr>
                <a:schemeClr val="dk1"/>
              </a:buClr>
              <a:buSzPts val="1400"/>
              <a:buFont typeface="Montserrat Medium"/>
              <a:buChar char="○"/>
              <a:defRPr>
                <a:solidFill>
                  <a:schemeClr val="dk1"/>
                </a:solidFill>
                <a:latin typeface="Montserrat Medium"/>
                <a:ea typeface="Montserrat Medium"/>
                <a:cs typeface="Montserrat Medium"/>
                <a:sym typeface="Montserrat Medium"/>
              </a:defRPr>
            </a:lvl5pPr>
            <a:lvl6pPr marL="2743200" lvl="5" indent="-317500">
              <a:lnSpc>
                <a:spcPct val="100000"/>
              </a:lnSpc>
              <a:spcBef>
                <a:spcPts val="0"/>
              </a:spcBef>
              <a:spcAft>
                <a:spcPts val="0"/>
              </a:spcAft>
              <a:buClr>
                <a:schemeClr val="dk1"/>
              </a:buClr>
              <a:buSzPts val="1400"/>
              <a:buFont typeface="Montserrat Medium"/>
              <a:buChar char="■"/>
              <a:defRPr>
                <a:solidFill>
                  <a:schemeClr val="dk1"/>
                </a:solidFill>
                <a:latin typeface="Montserrat Medium"/>
                <a:ea typeface="Montserrat Medium"/>
                <a:cs typeface="Montserrat Medium"/>
                <a:sym typeface="Montserrat Medium"/>
              </a:defRPr>
            </a:lvl6pPr>
            <a:lvl7pPr marL="3200400" lvl="6" indent="-317500">
              <a:lnSpc>
                <a:spcPct val="100000"/>
              </a:lnSpc>
              <a:spcBef>
                <a:spcPts val="0"/>
              </a:spcBef>
              <a:spcAft>
                <a:spcPts val="0"/>
              </a:spcAft>
              <a:buClr>
                <a:schemeClr val="dk1"/>
              </a:buClr>
              <a:buSzPts val="1400"/>
              <a:buFont typeface="Montserrat Medium"/>
              <a:buChar char="●"/>
              <a:defRPr>
                <a:solidFill>
                  <a:schemeClr val="dk1"/>
                </a:solidFill>
                <a:latin typeface="Montserrat Medium"/>
                <a:ea typeface="Montserrat Medium"/>
                <a:cs typeface="Montserrat Medium"/>
                <a:sym typeface="Montserrat Medium"/>
              </a:defRPr>
            </a:lvl7pPr>
            <a:lvl8pPr marL="3657600" lvl="7" indent="-317500">
              <a:lnSpc>
                <a:spcPct val="100000"/>
              </a:lnSpc>
              <a:spcBef>
                <a:spcPts val="0"/>
              </a:spcBef>
              <a:spcAft>
                <a:spcPts val="0"/>
              </a:spcAft>
              <a:buClr>
                <a:schemeClr val="dk1"/>
              </a:buClr>
              <a:buSzPts val="1400"/>
              <a:buFont typeface="Montserrat Medium"/>
              <a:buChar char="○"/>
              <a:defRPr>
                <a:solidFill>
                  <a:schemeClr val="dk1"/>
                </a:solidFill>
                <a:latin typeface="Montserrat Medium"/>
                <a:ea typeface="Montserrat Medium"/>
                <a:cs typeface="Montserrat Medium"/>
                <a:sym typeface="Montserrat Medium"/>
              </a:defRPr>
            </a:lvl8pPr>
            <a:lvl9pPr marL="4114800" lvl="8" indent="-317500">
              <a:lnSpc>
                <a:spcPct val="100000"/>
              </a:lnSpc>
              <a:spcBef>
                <a:spcPts val="0"/>
              </a:spcBef>
              <a:spcAft>
                <a:spcPts val="0"/>
              </a:spcAft>
              <a:buClr>
                <a:schemeClr val="dk1"/>
              </a:buClr>
              <a:buSzPts val="1400"/>
              <a:buFont typeface="Montserrat Medium"/>
              <a:buChar char="■"/>
              <a:defRPr>
                <a:solidFill>
                  <a:schemeClr val="dk1"/>
                </a:solidFill>
                <a:latin typeface="Montserrat Medium"/>
                <a:ea typeface="Montserrat Medium"/>
                <a:cs typeface="Montserrat Medium"/>
                <a:sym typeface="Montserrat Medium"/>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4" r:id="rId15"/>
    <p:sldLayoutId id="2147483665" r:id="rId16"/>
    <p:sldLayoutId id="2147483666" r:id="rId17"/>
    <p:sldLayoutId id="2147483667" r:id="rId18"/>
    <p:sldLayoutId id="2147483668" r:id="rId19"/>
    <p:sldLayoutId id="2147483669" r:id="rId20"/>
    <p:sldLayoutId id="2147483670" r:id="rId21"/>
    <p:sldLayoutId id="2147483671" r:id="rId22"/>
    <p:sldLayoutId id="2147483672" r:id="rId23"/>
    <p:sldLayoutId id="2147483674" r:id="rId24"/>
    <p:sldLayoutId id="2147483675" r:id="rId2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21.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14.xml"/><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7.xml"/><Relationship Id="rId1" Type="http://schemas.openxmlformats.org/officeDocument/2006/relationships/slideLayout" Target="../slideLayouts/slideLayout14.xml"/><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9.xml"/><Relationship Id="rId1" Type="http://schemas.openxmlformats.org/officeDocument/2006/relationships/slideLayout" Target="../slideLayouts/slideLayout9.xml"/><Relationship Id="rId5" Type="http://schemas.openxmlformats.org/officeDocument/2006/relationships/image" Target="../media/image17.png"/><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3.xml"/><Relationship Id="rId4" Type="http://schemas.openxmlformats.org/officeDocument/2006/relationships/image" Target="../media/image9.png"/></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0.xml"/><Relationship Id="rId1" Type="http://schemas.openxmlformats.org/officeDocument/2006/relationships/slideLayout" Target="../slideLayouts/slideLayout22.xml"/><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23.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9.xml"/><Relationship Id="rId1" Type="http://schemas.openxmlformats.org/officeDocument/2006/relationships/slideLayout" Target="../slideLayouts/slideLayout17.xml"/><Relationship Id="rId4" Type="http://schemas.openxmlformats.org/officeDocument/2006/relationships/image" Target="../media/image10.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5.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33"/>
          <p:cNvSpPr txBox="1">
            <a:spLocks noGrp="1"/>
          </p:cNvSpPr>
          <p:nvPr>
            <p:ph type="ctrTitle"/>
          </p:nvPr>
        </p:nvSpPr>
        <p:spPr>
          <a:xfrm>
            <a:off x="133175" y="248281"/>
            <a:ext cx="8782225" cy="1943857"/>
          </a:xfrm>
          <a:prstGeom prst="rect">
            <a:avLst/>
          </a:prstGeom>
        </p:spPr>
        <p:txBody>
          <a:bodyPr spcFirstLastPara="1" wrap="square" lIns="91425" tIns="91425" rIns="91425" bIns="91425" anchor="ctr" anchorCtr="0">
            <a:noAutofit/>
          </a:bodyPr>
          <a:lstStyle/>
          <a:p>
            <a:pPr lvl="0"/>
            <a:r>
              <a:rPr lang="en-US" sz="5400" dirty="0"/>
              <a:t>AI-powered drone for plant care in agriculture</a:t>
            </a:r>
            <a:endParaRPr sz="5600" dirty="0">
              <a:latin typeface="Montserrat"/>
              <a:ea typeface="Montserrat"/>
              <a:cs typeface="Montserrat"/>
              <a:sym typeface="Montserrat"/>
            </a:endParaRPr>
          </a:p>
        </p:txBody>
      </p:sp>
      <p:pic>
        <p:nvPicPr>
          <p:cNvPr id="158" name="Google Shape;158;p33"/>
          <p:cNvPicPr preferRelativeResize="0"/>
          <p:nvPr/>
        </p:nvPicPr>
        <p:blipFill>
          <a:blip r:embed="rId3">
            <a:alphaModFix/>
          </a:blip>
          <a:stretch>
            <a:fillRect/>
          </a:stretch>
        </p:blipFill>
        <p:spPr>
          <a:xfrm>
            <a:off x="133175" y="2247200"/>
            <a:ext cx="4003502" cy="2580399"/>
          </a:xfrm>
          <a:prstGeom prst="rect">
            <a:avLst/>
          </a:prstGeom>
          <a:noFill/>
          <a:ln>
            <a:noFill/>
          </a:ln>
          <a:effectLst>
            <a:outerShdw blurRad="85725" dist="38100" dir="3000000" algn="bl" rotWithShape="0">
              <a:schemeClr val="lt1">
                <a:alpha val="60000"/>
              </a:schemeClr>
            </a:outerShdw>
          </a:effectLst>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pic>
        <p:nvPicPr>
          <p:cNvPr id="236" name="Google Shape;236;p40"/>
          <p:cNvPicPr preferRelativeResize="0"/>
          <p:nvPr/>
        </p:nvPicPr>
        <p:blipFill>
          <a:blip r:embed="rId3">
            <a:alphaModFix/>
          </a:blip>
          <a:stretch>
            <a:fillRect/>
          </a:stretch>
        </p:blipFill>
        <p:spPr>
          <a:xfrm>
            <a:off x="-584050" y="3556772"/>
            <a:ext cx="2340526" cy="1767973"/>
          </a:xfrm>
          <a:prstGeom prst="rect">
            <a:avLst/>
          </a:prstGeom>
          <a:noFill/>
          <a:ln>
            <a:noFill/>
          </a:ln>
        </p:spPr>
      </p:pic>
      <p:sp>
        <p:nvSpPr>
          <p:cNvPr id="20" name="Google Shape;219;p39"/>
          <p:cNvSpPr txBox="1">
            <a:spLocks noGrp="1"/>
          </p:cNvSpPr>
          <p:nvPr>
            <p:ph type="title"/>
          </p:nvPr>
        </p:nvSpPr>
        <p:spPr>
          <a:xfrm>
            <a:off x="484380" y="0"/>
            <a:ext cx="7737600" cy="690900"/>
          </a:xfrm>
          <a:prstGeom prst="rect">
            <a:avLst/>
          </a:prstGeom>
        </p:spPr>
        <p:txBody>
          <a:bodyPr spcFirstLastPara="1" wrap="square" lIns="91425" tIns="91425" rIns="91425" bIns="91425" anchor="t" anchorCtr="0">
            <a:noAutofit/>
          </a:bodyPr>
          <a:lstStyle/>
          <a:p>
            <a:pPr lvl="0"/>
            <a:r>
              <a:rPr lang="en-US" dirty="0"/>
              <a:t>1.1.3 Milestones</a:t>
            </a:r>
            <a:endParaRPr dirty="0"/>
          </a:p>
        </p:txBody>
      </p:sp>
      <p:sp>
        <p:nvSpPr>
          <p:cNvPr id="22" name="TextBox 21"/>
          <p:cNvSpPr txBox="1"/>
          <p:nvPr/>
        </p:nvSpPr>
        <p:spPr>
          <a:xfrm>
            <a:off x="1756476" y="607080"/>
            <a:ext cx="7387524" cy="4832092"/>
          </a:xfrm>
          <a:prstGeom prst="rect">
            <a:avLst/>
          </a:prstGeom>
          <a:noFill/>
        </p:spPr>
        <p:txBody>
          <a:bodyPr wrap="square" rtlCol="0">
            <a:spAutoFit/>
          </a:bodyPr>
          <a:lstStyle/>
          <a:p>
            <a:r>
              <a:rPr lang="en-US" dirty="0"/>
              <a:t>The project will be divided into distinct milestones, each marking a significant progress stage: </a:t>
            </a:r>
            <a:endParaRPr lang="en-US" dirty="0" smtClean="0"/>
          </a:p>
          <a:p>
            <a:pPr marL="342900" indent="-342900">
              <a:buAutoNum type="arabicParenR"/>
            </a:pPr>
            <a:r>
              <a:rPr lang="en-US" dirty="0" smtClean="0"/>
              <a:t>Milestone </a:t>
            </a:r>
            <a:r>
              <a:rPr lang="en-US" dirty="0"/>
              <a:t>1: Prototype Development </a:t>
            </a:r>
            <a:r>
              <a:rPr lang="en-US" dirty="0" smtClean="0"/>
              <a:t>Initiated</a:t>
            </a:r>
          </a:p>
          <a:p>
            <a:r>
              <a:rPr lang="en-US" dirty="0" smtClean="0"/>
              <a:t>       ➢ </a:t>
            </a:r>
            <a:r>
              <a:rPr lang="en-US" dirty="0"/>
              <a:t>Start development of the functional prototype of the AI-powered </a:t>
            </a:r>
            <a:r>
              <a:rPr lang="en-US" dirty="0" smtClean="0"/>
              <a:t>drone</a:t>
            </a:r>
          </a:p>
          <a:p>
            <a:r>
              <a:rPr lang="en-US" dirty="0"/>
              <a:t> </a:t>
            </a:r>
            <a:r>
              <a:rPr lang="en-US" dirty="0" smtClean="0"/>
              <a:t>      ➢ Begin designing the hardware components and system architecture. </a:t>
            </a:r>
          </a:p>
          <a:p>
            <a:endParaRPr lang="en-US" dirty="0" smtClean="0"/>
          </a:p>
          <a:p>
            <a:r>
              <a:rPr lang="en-US" dirty="0" smtClean="0"/>
              <a:t>2)   Milestone 2: Drone Prototype Completion </a:t>
            </a:r>
          </a:p>
          <a:p>
            <a:r>
              <a:rPr lang="en-US" dirty="0" smtClean="0"/>
              <a:t>➢ Complete the development of the AI-powered drone prototype.</a:t>
            </a:r>
          </a:p>
          <a:p>
            <a:r>
              <a:rPr lang="en-US" dirty="0" smtClean="0"/>
              <a:t> ➢ Ensure the drone can navigate autonomously, capture high-resolution images, and perform plant care tasks.</a:t>
            </a:r>
          </a:p>
          <a:p>
            <a:endParaRPr lang="en-US" dirty="0" smtClean="0"/>
          </a:p>
          <a:p>
            <a:r>
              <a:rPr lang="en-US" dirty="0" smtClean="0"/>
              <a:t> 3) Milestone 3: AI Algorithm Development</a:t>
            </a:r>
          </a:p>
          <a:p>
            <a:r>
              <a:rPr lang="en-US" dirty="0" smtClean="0"/>
              <a:t> ➢ Develop and implement AI algorithms and machine learning models for plant health analysis and disease detection. </a:t>
            </a:r>
          </a:p>
          <a:p>
            <a:r>
              <a:rPr lang="en-US" dirty="0" smtClean="0"/>
              <a:t>➢ Train and optimize the algorithms using relevant datasets.</a:t>
            </a:r>
          </a:p>
          <a:p>
            <a:endParaRPr lang="en-US" dirty="0"/>
          </a:p>
          <a:p>
            <a:r>
              <a:rPr lang="en-US" dirty="0" smtClean="0"/>
              <a:t> 4) Milestone 4: User Interface Development</a:t>
            </a:r>
          </a:p>
          <a:p>
            <a:r>
              <a:rPr lang="en-US" dirty="0" smtClean="0"/>
              <a:t> ➢ Design and develop a user-friendly interface for data visualization and interaction with the drone system.</a:t>
            </a:r>
          </a:p>
          <a:p>
            <a:r>
              <a:rPr lang="en-US" dirty="0" smtClean="0"/>
              <a:t> ➢ Implement features such as data display, analysis results, and customization options.</a:t>
            </a:r>
          </a:p>
          <a:p>
            <a:endParaRPr lang="en-US" dirty="0"/>
          </a:p>
          <a:p>
            <a:endParaRPr lang="en-US" dirty="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pic>
        <p:nvPicPr>
          <p:cNvPr id="250" name="Google Shape;250;p41"/>
          <p:cNvPicPr preferRelativeResize="0"/>
          <p:nvPr/>
        </p:nvPicPr>
        <p:blipFill>
          <a:blip r:embed="rId3">
            <a:alphaModFix/>
          </a:blip>
          <a:stretch>
            <a:fillRect/>
          </a:stretch>
        </p:blipFill>
        <p:spPr>
          <a:xfrm>
            <a:off x="6663400" y="707200"/>
            <a:ext cx="3534751" cy="2278251"/>
          </a:xfrm>
          <a:prstGeom prst="rect">
            <a:avLst/>
          </a:prstGeom>
          <a:noFill/>
          <a:ln>
            <a:noFill/>
          </a:ln>
          <a:effectLst>
            <a:outerShdw blurRad="85725" dist="38100" dir="3000000" algn="bl" rotWithShape="0">
              <a:schemeClr val="lt1">
                <a:alpha val="60000"/>
              </a:schemeClr>
            </a:outerShdw>
          </a:effectLst>
        </p:spPr>
      </p:pic>
      <p:sp>
        <p:nvSpPr>
          <p:cNvPr id="11" name="Rectangle 10"/>
          <p:cNvSpPr/>
          <p:nvPr/>
        </p:nvSpPr>
        <p:spPr>
          <a:xfrm>
            <a:off x="198120" y="593170"/>
            <a:ext cx="6812280" cy="3970318"/>
          </a:xfrm>
          <a:prstGeom prst="rect">
            <a:avLst/>
          </a:prstGeom>
        </p:spPr>
        <p:txBody>
          <a:bodyPr wrap="square">
            <a:spAutoFit/>
          </a:bodyPr>
          <a:lstStyle/>
          <a:p>
            <a:r>
              <a:rPr lang="en-US" dirty="0"/>
              <a:t>5) Milestone 5: Data Analytics and </a:t>
            </a:r>
            <a:r>
              <a:rPr lang="en-US" dirty="0" smtClean="0"/>
              <a:t>Reporting</a:t>
            </a:r>
          </a:p>
          <a:p>
            <a:r>
              <a:rPr lang="en-US" dirty="0" smtClean="0"/>
              <a:t> </a:t>
            </a:r>
            <a:r>
              <a:rPr lang="en-US" dirty="0"/>
              <a:t>➢ Develop comprehensive data analytics tools for processing collected data</a:t>
            </a:r>
            <a:r>
              <a:rPr lang="en-US" dirty="0" smtClean="0"/>
              <a:t>.</a:t>
            </a:r>
          </a:p>
          <a:p>
            <a:r>
              <a:rPr lang="en-US" dirty="0" smtClean="0"/>
              <a:t> </a:t>
            </a:r>
            <a:r>
              <a:rPr lang="en-US" dirty="0"/>
              <a:t>➢ Generate insights, reports, and recommendations on plant health, disease prevalence, and crop performance</a:t>
            </a:r>
            <a:r>
              <a:rPr lang="en-US" dirty="0" smtClean="0"/>
              <a:t>.</a:t>
            </a:r>
          </a:p>
          <a:p>
            <a:r>
              <a:rPr lang="en-US" dirty="0" smtClean="0"/>
              <a:t> </a:t>
            </a:r>
            <a:r>
              <a:rPr lang="en-US" dirty="0"/>
              <a:t>6) Milestone 6: Integration with Agricultural </a:t>
            </a:r>
            <a:r>
              <a:rPr lang="en-US" dirty="0" smtClean="0"/>
              <a:t>Systems</a:t>
            </a:r>
          </a:p>
          <a:p>
            <a:r>
              <a:rPr lang="en-US" dirty="0" smtClean="0"/>
              <a:t> </a:t>
            </a:r>
            <a:r>
              <a:rPr lang="en-US" dirty="0"/>
              <a:t>➢ Integrate the AI-powered drone system with existing agricultural management systems or software platforms</a:t>
            </a:r>
            <a:r>
              <a:rPr lang="en-US" dirty="0" smtClean="0"/>
              <a:t>.</a:t>
            </a:r>
          </a:p>
          <a:p>
            <a:r>
              <a:rPr lang="en-US" dirty="0" smtClean="0"/>
              <a:t> </a:t>
            </a:r>
            <a:r>
              <a:rPr lang="en-US" dirty="0"/>
              <a:t>➢ Enable seamless data sharing and synchronization for enhanced decision-making and workflow optimization</a:t>
            </a:r>
            <a:r>
              <a:rPr lang="en-US" dirty="0" smtClean="0"/>
              <a:t>.</a:t>
            </a:r>
          </a:p>
          <a:p>
            <a:r>
              <a:rPr lang="en-US" dirty="0" smtClean="0"/>
              <a:t> </a:t>
            </a:r>
            <a:r>
              <a:rPr lang="en-US" dirty="0"/>
              <a:t>7) Milestone 7: Testing and Refinement </a:t>
            </a:r>
            <a:endParaRPr lang="en-US" dirty="0" smtClean="0"/>
          </a:p>
          <a:p>
            <a:r>
              <a:rPr lang="en-US" dirty="0" smtClean="0"/>
              <a:t>➢ </a:t>
            </a:r>
            <a:r>
              <a:rPr lang="en-US" dirty="0"/>
              <a:t>Conduct rigorous testing of the drone prototype, AI algorithms, and user interface</a:t>
            </a:r>
            <a:r>
              <a:rPr lang="en-US" dirty="0" smtClean="0"/>
              <a:t>.</a:t>
            </a:r>
          </a:p>
          <a:p>
            <a:r>
              <a:rPr lang="en-US" dirty="0" smtClean="0"/>
              <a:t> </a:t>
            </a:r>
            <a:r>
              <a:rPr lang="en-US" dirty="0"/>
              <a:t>➢ Iterate and refine the system based on testing feedback and performance evaluation. </a:t>
            </a:r>
            <a:endParaRPr lang="en-US" dirty="0" smtClean="0"/>
          </a:p>
          <a:p>
            <a:r>
              <a:rPr lang="en-US" dirty="0" smtClean="0"/>
              <a:t>8</a:t>
            </a:r>
            <a:r>
              <a:rPr lang="en-US" dirty="0"/>
              <a:t>) Milestone 8: Documentation and Training </a:t>
            </a:r>
            <a:r>
              <a:rPr lang="en-US" dirty="0" smtClean="0"/>
              <a:t>Materials</a:t>
            </a:r>
          </a:p>
          <a:p>
            <a:r>
              <a:rPr lang="en-US" dirty="0" smtClean="0"/>
              <a:t> </a:t>
            </a:r>
            <a:r>
              <a:rPr lang="en-US" dirty="0"/>
              <a:t>➢ Create comprehensive documentation, technical reports, user manuals, and training materials</a:t>
            </a:r>
            <a:r>
              <a:rPr lang="en-US" dirty="0" smtClean="0"/>
              <a:t>.</a:t>
            </a:r>
          </a:p>
          <a:p>
            <a:r>
              <a:rPr lang="en-US" dirty="0" smtClean="0"/>
              <a:t> </a:t>
            </a:r>
            <a:r>
              <a:rPr lang="en-US" dirty="0"/>
              <a:t>➢ Provide resources to assist users in understanding and effectively utilizing the </a:t>
            </a:r>
            <a:r>
              <a:rPr lang="en-US" dirty="0" err="1"/>
              <a:t>AIpowered</a:t>
            </a:r>
            <a:r>
              <a:rPr lang="en-US" dirty="0"/>
              <a:t> drone system.</a:t>
            </a: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42"/>
          <p:cNvSpPr txBox="1">
            <a:spLocks noGrp="1"/>
          </p:cNvSpPr>
          <p:nvPr>
            <p:ph type="title"/>
          </p:nvPr>
        </p:nvSpPr>
        <p:spPr>
          <a:xfrm>
            <a:off x="405289" y="109762"/>
            <a:ext cx="7710900" cy="717000"/>
          </a:xfrm>
          <a:prstGeom prst="rect">
            <a:avLst/>
          </a:prstGeom>
        </p:spPr>
        <p:txBody>
          <a:bodyPr spcFirstLastPara="1" wrap="square" lIns="91425" tIns="91425" rIns="91425" bIns="91425" anchor="t" anchorCtr="0">
            <a:noAutofit/>
          </a:bodyPr>
          <a:lstStyle/>
          <a:p>
            <a:pPr lvl="0"/>
            <a:r>
              <a:rPr lang="en-US" dirty="0"/>
              <a:t>1.1.4 Technical Requirements </a:t>
            </a:r>
            <a:endParaRPr dirty="0"/>
          </a:p>
        </p:txBody>
      </p:sp>
      <p:sp>
        <p:nvSpPr>
          <p:cNvPr id="256" name="Google Shape;256;p42"/>
          <p:cNvSpPr txBox="1">
            <a:spLocks noGrp="1"/>
          </p:cNvSpPr>
          <p:nvPr>
            <p:ph type="subTitle" idx="1"/>
          </p:nvPr>
        </p:nvSpPr>
        <p:spPr>
          <a:xfrm>
            <a:off x="138589" y="3159672"/>
            <a:ext cx="3821400" cy="1557539"/>
          </a:xfrm>
          <a:prstGeom prst="rect">
            <a:avLst/>
          </a:prstGeom>
        </p:spPr>
        <p:txBody>
          <a:bodyPr spcFirstLastPara="1" wrap="square" lIns="91425" tIns="91425" rIns="91425" bIns="91425" anchor="t" anchorCtr="0">
            <a:noAutofit/>
          </a:bodyPr>
          <a:lstStyle/>
          <a:p>
            <a:pPr marL="0" lvl="0" indent="0"/>
            <a:r>
              <a:rPr lang="en-US" dirty="0"/>
              <a:t>2) AI and Machine Learning Capabilities: ➢ High-performance </a:t>
            </a:r>
            <a:r>
              <a:rPr lang="en-US" dirty="0" smtClean="0"/>
              <a:t>processors</a:t>
            </a:r>
          </a:p>
          <a:p>
            <a:pPr marL="0" lvl="0" indent="0"/>
            <a:r>
              <a:rPr lang="en-US" dirty="0" smtClean="0"/>
              <a:t> </a:t>
            </a:r>
            <a:r>
              <a:rPr lang="en-US" dirty="0"/>
              <a:t>➢ Memory and </a:t>
            </a:r>
            <a:r>
              <a:rPr lang="en-US" dirty="0" smtClean="0"/>
              <a:t>storage</a:t>
            </a:r>
          </a:p>
          <a:p>
            <a:pPr marL="0" lvl="0" indent="0"/>
            <a:r>
              <a:rPr lang="en-US" dirty="0" smtClean="0"/>
              <a:t> </a:t>
            </a:r>
            <a:r>
              <a:rPr lang="en-US" dirty="0"/>
              <a:t>➢ Training and optimization capabilities </a:t>
            </a:r>
            <a:endParaRPr dirty="0"/>
          </a:p>
        </p:txBody>
      </p:sp>
      <p:sp>
        <p:nvSpPr>
          <p:cNvPr id="259" name="Google Shape;259;p42"/>
          <p:cNvSpPr txBox="1">
            <a:spLocks noGrp="1"/>
          </p:cNvSpPr>
          <p:nvPr>
            <p:ph type="subTitle" idx="4"/>
          </p:nvPr>
        </p:nvSpPr>
        <p:spPr>
          <a:xfrm>
            <a:off x="138589" y="856643"/>
            <a:ext cx="5034461" cy="432000"/>
          </a:xfrm>
          <a:prstGeom prst="rect">
            <a:avLst/>
          </a:prstGeom>
        </p:spPr>
        <p:txBody>
          <a:bodyPr spcFirstLastPara="1" wrap="square" lIns="91425" tIns="91425" rIns="91425" bIns="91425" anchor="t" anchorCtr="0">
            <a:noAutofit/>
          </a:bodyPr>
          <a:lstStyle/>
          <a:p>
            <a:pPr marL="0" lvl="0" indent="0"/>
            <a:r>
              <a:rPr lang="en-US" dirty="0"/>
              <a:t>The technical requirements for the AI-powered drone system include:</a:t>
            </a:r>
            <a:endParaRPr dirty="0"/>
          </a:p>
        </p:txBody>
      </p:sp>
      <p:pic>
        <p:nvPicPr>
          <p:cNvPr id="262" name="Google Shape;262;p42"/>
          <p:cNvPicPr preferRelativeResize="0"/>
          <p:nvPr/>
        </p:nvPicPr>
        <p:blipFill rotWithShape="1">
          <a:blip r:embed="rId3">
            <a:alphaModFix/>
          </a:blip>
          <a:srcRect l="13737" t="58394" r="13730"/>
          <a:stretch/>
        </p:blipFill>
        <p:spPr>
          <a:xfrm>
            <a:off x="5173050" y="639748"/>
            <a:ext cx="3779276" cy="2317251"/>
          </a:xfrm>
          <a:prstGeom prst="rect">
            <a:avLst/>
          </a:prstGeom>
          <a:noFill/>
          <a:ln>
            <a:noFill/>
          </a:ln>
        </p:spPr>
      </p:pic>
      <p:sp>
        <p:nvSpPr>
          <p:cNvPr id="14" name="Google Shape;256;p42"/>
          <p:cNvSpPr txBox="1">
            <a:spLocks noGrp="1"/>
          </p:cNvSpPr>
          <p:nvPr>
            <p:ph type="subTitle" idx="1"/>
          </p:nvPr>
        </p:nvSpPr>
        <p:spPr>
          <a:xfrm>
            <a:off x="138589" y="1798373"/>
            <a:ext cx="3821400" cy="1557539"/>
          </a:xfrm>
          <a:prstGeom prst="rect">
            <a:avLst/>
          </a:prstGeom>
        </p:spPr>
        <p:txBody>
          <a:bodyPr spcFirstLastPara="1" wrap="square" lIns="91425" tIns="91425" rIns="91425" bIns="91425" anchor="t" anchorCtr="0">
            <a:noAutofit/>
          </a:bodyPr>
          <a:lstStyle/>
          <a:p>
            <a:pPr marL="342900" lvl="0" indent="-342900">
              <a:buAutoNum type="arabicParenR"/>
            </a:pPr>
            <a:r>
              <a:rPr lang="en-US" dirty="0" smtClean="0"/>
              <a:t>Hardware </a:t>
            </a:r>
            <a:r>
              <a:rPr lang="en-US" dirty="0"/>
              <a:t>Components: </a:t>
            </a:r>
            <a:endParaRPr lang="en-US" dirty="0" smtClean="0"/>
          </a:p>
          <a:p>
            <a:pPr marL="0" lvl="0" indent="0"/>
            <a:r>
              <a:rPr lang="en-US" dirty="0" smtClean="0"/>
              <a:t>➢ </a:t>
            </a:r>
            <a:r>
              <a:rPr lang="en-US" dirty="0"/>
              <a:t>Flight control system </a:t>
            </a:r>
            <a:endParaRPr lang="en-US" dirty="0" smtClean="0"/>
          </a:p>
          <a:p>
            <a:pPr marL="0" lvl="0" indent="0"/>
            <a:r>
              <a:rPr lang="en-US" dirty="0" smtClean="0"/>
              <a:t>➢ </a:t>
            </a:r>
            <a:r>
              <a:rPr lang="en-US" dirty="0"/>
              <a:t>Sensors (GPS, cameras, multispectral sensors, environmental sensors</a:t>
            </a:r>
            <a:r>
              <a:rPr lang="en-US" dirty="0" smtClean="0"/>
              <a:t>)</a:t>
            </a:r>
          </a:p>
          <a:p>
            <a:pPr marL="0" lvl="0" indent="0"/>
            <a:r>
              <a:rPr lang="en-US" dirty="0" smtClean="0"/>
              <a:t> </a:t>
            </a:r>
            <a:r>
              <a:rPr lang="en-US" dirty="0"/>
              <a:t>➢ Communication systems</a:t>
            </a:r>
            <a:endParaRPr dirty="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42"/>
          <p:cNvSpPr txBox="1">
            <a:spLocks noGrp="1"/>
          </p:cNvSpPr>
          <p:nvPr>
            <p:ph type="title"/>
          </p:nvPr>
        </p:nvSpPr>
        <p:spPr>
          <a:xfrm>
            <a:off x="405289" y="109762"/>
            <a:ext cx="7710900" cy="717000"/>
          </a:xfrm>
          <a:prstGeom prst="rect">
            <a:avLst/>
          </a:prstGeom>
        </p:spPr>
        <p:txBody>
          <a:bodyPr spcFirstLastPara="1" wrap="square" lIns="91425" tIns="91425" rIns="91425" bIns="91425" anchor="t" anchorCtr="0">
            <a:noAutofit/>
          </a:bodyPr>
          <a:lstStyle/>
          <a:p>
            <a:pPr lvl="0"/>
            <a:r>
              <a:rPr lang="en-US" dirty="0"/>
              <a:t>1.1.4 Technical Requirements </a:t>
            </a:r>
            <a:endParaRPr dirty="0"/>
          </a:p>
        </p:txBody>
      </p:sp>
      <p:sp>
        <p:nvSpPr>
          <p:cNvPr id="259" name="Google Shape;259;p42"/>
          <p:cNvSpPr txBox="1">
            <a:spLocks noGrp="1"/>
          </p:cNvSpPr>
          <p:nvPr>
            <p:ph type="subTitle" idx="4"/>
          </p:nvPr>
        </p:nvSpPr>
        <p:spPr>
          <a:xfrm>
            <a:off x="138589" y="856643"/>
            <a:ext cx="5034461" cy="432000"/>
          </a:xfrm>
          <a:prstGeom prst="rect">
            <a:avLst/>
          </a:prstGeom>
        </p:spPr>
        <p:txBody>
          <a:bodyPr spcFirstLastPara="1" wrap="square" lIns="91425" tIns="91425" rIns="91425" bIns="91425" anchor="t" anchorCtr="0">
            <a:noAutofit/>
          </a:bodyPr>
          <a:lstStyle/>
          <a:p>
            <a:pPr marL="0" lvl="0" indent="0"/>
            <a:r>
              <a:rPr lang="en-US" dirty="0"/>
              <a:t>The technical requirements for the AI-powered drone system include:</a:t>
            </a:r>
            <a:endParaRPr dirty="0"/>
          </a:p>
        </p:txBody>
      </p:sp>
      <p:pic>
        <p:nvPicPr>
          <p:cNvPr id="262" name="Google Shape;262;p42"/>
          <p:cNvPicPr preferRelativeResize="0"/>
          <p:nvPr/>
        </p:nvPicPr>
        <p:blipFill rotWithShape="1">
          <a:blip r:embed="rId3">
            <a:alphaModFix/>
          </a:blip>
          <a:srcRect l="13737" t="58394" r="13730"/>
          <a:stretch/>
        </p:blipFill>
        <p:spPr>
          <a:xfrm>
            <a:off x="5173050" y="639748"/>
            <a:ext cx="3779276" cy="2317251"/>
          </a:xfrm>
          <a:prstGeom prst="rect">
            <a:avLst/>
          </a:prstGeom>
          <a:noFill/>
          <a:ln>
            <a:noFill/>
          </a:ln>
        </p:spPr>
      </p:pic>
      <p:sp>
        <p:nvSpPr>
          <p:cNvPr id="14" name="Google Shape;256;p42"/>
          <p:cNvSpPr txBox="1">
            <a:spLocks noGrp="1"/>
          </p:cNvSpPr>
          <p:nvPr>
            <p:ph type="subTitle" idx="1"/>
          </p:nvPr>
        </p:nvSpPr>
        <p:spPr>
          <a:xfrm>
            <a:off x="260508" y="1684021"/>
            <a:ext cx="5020151" cy="3390900"/>
          </a:xfrm>
          <a:prstGeom prst="rect">
            <a:avLst/>
          </a:prstGeom>
        </p:spPr>
        <p:txBody>
          <a:bodyPr spcFirstLastPara="1" wrap="square" lIns="91425" tIns="91425" rIns="91425" bIns="91425" anchor="t" anchorCtr="0">
            <a:noAutofit/>
          </a:bodyPr>
          <a:lstStyle/>
          <a:p>
            <a:pPr marL="0" lvl="0" indent="0"/>
            <a:r>
              <a:rPr lang="en-US" dirty="0"/>
              <a:t>3) Navigation and Plant Care Capabilities</a:t>
            </a:r>
            <a:r>
              <a:rPr lang="en-US" dirty="0" smtClean="0"/>
              <a:t>:</a:t>
            </a:r>
          </a:p>
          <a:p>
            <a:pPr marL="0" lvl="0" indent="0"/>
            <a:r>
              <a:rPr lang="en-US" dirty="0" smtClean="0"/>
              <a:t> </a:t>
            </a:r>
            <a:r>
              <a:rPr lang="en-US" dirty="0"/>
              <a:t>➢ Autonomous navigation </a:t>
            </a:r>
            <a:endParaRPr lang="en-US" dirty="0" smtClean="0"/>
          </a:p>
          <a:p>
            <a:pPr marL="0" lvl="0" indent="0"/>
            <a:r>
              <a:rPr lang="en-US" dirty="0" smtClean="0"/>
              <a:t>➢ </a:t>
            </a:r>
            <a:r>
              <a:rPr lang="en-US" dirty="0"/>
              <a:t>Plant care </a:t>
            </a:r>
            <a:r>
              <a:rPr lang="en-US" dirty="0" smtClean="0"/>
              <a:t>tools</a:t>
            </a:r>
          </a:p>
          <a:p>
            <a:pPr marL="0" lvl="0" indent="0"/>
            <a:r>
              <a:rPr lang="en-US" dirty="0" smtClean="0"/>
              <a:t> </a:t>
            </a:r>
            <a:r>
              <a:rPr lang="en-US" dirty="0"/>
              <a:t>➢ Precision and </a:t>
            </a:r>
            <a:r>
              <a:rPr lang="en-US" dirty="0" smtClean="0"/>
              <a:t>accuracy</a:t>
            </a:r>
          </a:p>
          <a:p>
            <a:pPr marL="0" lvl="0" indent="0"/>
            <a:endParaRPr lang="en-US" dirty="0" smtClean="0"/>
          </a:p>
          <a:p>
            <a:pPr marL="0" lvl="0" indent="0"/>
            <a:r>
              <a:rPr lang="en-US" dirty="0" smtClean="0"/>
              <a:t> </a:t>
            </a:r>
            <a:r>
              <a:rPr lang="en-US" dirty="0"/>
              <a:t>4) Data Processing and </a:t>
            </a:r>
            <a:r>
              <a:rPr lang="en-US" dirty="0" smtClean="0"/>
              <a:t>Analysis:</a:t>
            </a:r>
          </a:p>
          <a:p>
            <a:pPr marL="0" lvl="0" indent="0"/>
            <a:r>
              <a:rPr lang="en-US" dirty="0" smtClean="0"/>
              <a:t> ➢ </a:t>
            </a:r>
            <a:r>
              <a:rPr lang="en-US" dirty="0"/>
              <a:t>Data storage and management </a:t>
            </a:r>
            <a:endParaRPr lang="en-US" dirty="0" smtClean="0"/>
          </a:p>
          <a:p>
            <a:pPr marL="0" lvl="0" indent="0"/>
            <a:r>
              <a:rPr lang="en-US" dirty="0" smtClean="0"/>
              <a:t>➢ </a:t>
            </a:r>
            <a:r>
              <a:rPr lang="en-US" dirty="0"/>
              <a:t>Real-time </a:t>
            </a:r>
            <a:r>
              <a:rPr lang="en-US" dirty="0" smtClean="0"/>
              <a:t>processing</a:t>
            </a:r>
          </a:p>
          <a:p>
            <a:pPr marL="0" lvl="0" indent="0"/>
            <a:r>
              <a:rPr lang="en-US" dirty="0" smtClean="0"/>
              <a:t> </a:t>
            </a:r>
            <a:r>
              <a:rPr lang="en-US" dirty="0"/>
              <a:t>➢ AI algorithms and </a:t>
            </a:r>
            <a:r>
              <a:rPr lang="en-US" dirty="0" smtClean="0"/>
              <a:t>models</a:t>
            </a:r>
          </a:p>
          <a:p>
            <a:pPr marL="0" lvl="0" indent="0"/>
            <a:r>
              <a:rPr lang="en-US" dirty="0" smtClean="0"/>
              <a:t> </a:t>
            </a:r>
          </a:p>
          <a:p>
            <a:pPr marL="0" lvl="0" indent="0"/>
            <a:r>
              <a:rPr lang="en-US" dirty="0" smtClean="0"/>
              <a:t>5</a:t>
            </a:r>
            <a:r>
              <a:rPr lang="en-US" dirty="0"/>
              <a:t>) User Interface and Integration: </a:t>
            </a:r>
            <a:endParaRPr lang="en-US" dirty="0" smtClean="0"/>
          </a:p>
          <a:p>
            <a:pPr marL="0" lvl="0" indent="0"/>
            <a:r>
              <a:rPr lang="en-US" dirty="0" smtClean="0"/>
              <a:t>➢ </a:t>
            </a:r>
            <a:r>
              <a:rPr lang="en-US" dirty="0"/>
              <a:t>User-friendly </a:t>
            </a:r>
            <a:r>
              <a:rPr lang="en-US" dirty="0" smtClean="0"/>
              <a:t>interface</a:t>
            </a:r>
          </a:p>
          <a:p>
            <a:pPr marL="0" lvl="0" indent="0"/>
            <a:r>
              <a:rPr lang="en-US" dirty="0" smtClean="0"/>
              <a:t> </a:t>
            </a:r>
            <a:r>
              <a:rPr lang="en-US" dirty="0"/>
              <a:t>➢ Integration with agricultural systems </a:t>
            </a:r>
            <a:endParaRPr dirty="0"/>
          </a:p>
        </p:txBody>
      </p:sp>
    </p:spTree>
    <p:extLst>
      <p:ext uri="{BB962C8B-B14F-4D97-AF65-F5344CB8AC3E}">
        <p14:creationId xmlns:p14="http://schemas.microsoft.com/office/powerpoint/2010/main" val="201111431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8" name="Google Shape;268;p43"/>
          <p:cNvSpPr txBox="1">
            <a:spLocks noGrp="1"/>
          </p:cNvSpPr>
          <p:nvPr>
            <p:ph type="subTitle" idx="5"/>
          </p:nvPr>
        </p:nvSpPr>
        <p:spPr>
          <a:xfrm>
            <a:off x="3582650" y="2369116"/>
            <a:ext cx="2513350" cy="990716"/>
          </a:xfrm>
          <a:prstGeom prst="rect">
            <a:avLst/>
          </a:prstGeom>
        </p:spPr>
        <p:txBody>
          <a:bodyPr spcFirstLastPara="1" wrap="square" lIns="91425" tIns="91425" rIns="91425" bIns="91425" anchor="t" anchorCtr="0">
            <a:noAutofit/>
          </a:bodyPr>
          <a:lstStyle/>
          <a:p>
            <a:pPr marL="0" lvl="0" indent="0"/>
            <a:r>
              <a:rPr lang="en-US" dirty="0"/>
              <a:t>• Battery life, processing capabilities, and data storage have inherent limitations</a:t>
            </a:r>
            <a:endParaRPr dirty="0"/>
          </a:p>
        </p:txBody>
      </p:sp>
      <p:sp>
        <p:nvSpPr>
          <p:cNvPr id="269" name="Google Shape;269;p43"/>
          <p:cNvSpPr txBox="1">
            <a:spLocks noGrp="1"/>
          </p:cNvSpPr>
          <p:nvPr>
            <p:ph type="title"/>
          </p:nvPr>
        </p:nvSpPr>
        <p:spPr>
          <a:xfrm>
            <a:off x="176909" y="310900"/>
            <a:ext cx="6223524" cy="678300"/>
          </a:xfrm>
          <a:prstGeom prst="rect">
            <a:avLst/>
          </a:prstGeom>
        </p:spPr>
        <p:txBody>
          <a:bodyPr spcFirstLastPara="1" wrap="square" lIns="91425" tIns="91425" rIns="91425" bIns="91425" anchor="t" anchorCtr="0">
            <a:noAutofit/>
          </a:bodyPr>
          <a:lstStyle/>
          <a:p>
            <a:pPr lvl="0"/>
            <a:r>
              <a:rPr lang="en-US" dirty="0"/>
              <a:t>1.1.5 Limits and Exclusions </a:t>
            </a:r>
            <a:endParaRPr dirty="0"/>
          </a:p>
        </p:txBody>
      </p:sp>
      <p:sp>
        <p:nvSpPr>
          <p:cNvPr id="270" name="Google Shape;270;p43"/>
          <p:cNvSpPr txBox="1">
            <a:spLocks noGrp="1"/>
          </p:cNvSpPr>
          <p:nvPr>
            <p:ph type="subTitle" idx="1"/>
          </p:nvPr>
        </p:nvSpPr>
        <p:spPr>
          <a:xfrm>
            <a:off x="363418" y="1989376"/>
            <a:ext cx="2623621" cy="974803"/>
          </a:xfrm>
          <a:prstGeom prst="rect">
            <a:avLst/>
          </a:prstGeom>
        </p:spPr>
        <p:txBody>
          <a:bodyPr spcFirstLastPara="1" wrap="square" lIns="91425" tIns="91425" rIns="91425" bIns="91425" anchor="t" anchorCtr="0">
            <a:noAutofit/>
          </a:bodyPr>
          <a:lstStyle/>
          <a:p>
            <a:pPr marL="0" lvl="0" indent="0"/>
            <a:r>
              <a:rPr lang="en-US" dirty="0"/>
              <a:t>• Weather conditions, flight range, and payload capacity have operational constraints.</a:t>
            </a:r>
            <a:endParaRPr dirty="0"/>
          </a:p>
        </p:txBody>
      </p:sp>
      <p:sp>
        <p:nvSpPr>
          <p:cNvPr id="271" name="Google Shape;271;p43"/>
          <p:cNvSpPr txBox="1">
            <a:spLocks noGrp="1"/>
          </p:cNvSpPr>
          <p:nvPr>
            <p:ph type="subTitle" idx="3"/>
          </p:nvPr>
        </p:nvSpPr>
        <p:spPr>
          <a:xfrm>
            <a:off x="310078" y="3799656"/>
            <a:ext cx="2783642" cy="1077143"/>
          </a:xfrm>
          <a:prstGeom prst="rect">
            <a:avLst/>
          </a:prstGeom>
        </p:spPr>
        <p:txBody>
          <a:bodyPr spcFirstLastPara="1" wrap="square" lIns="91425" tIns="91425" rIns="91425" bIns="91425" anchor="t" anchorCtr="0">
            <a:noAutofit/>
          </a:bodyPr>
          <a:lstStyle/>
          <a:p>
            <a:pPr marL="0" lvl="0" indent="0"/>
            <a:r>
              <a:rPr lang="en-US" dirty="0"/>
              <a:t>• Compliance with drone regulations and obtaining necessary permits and licenses.</a:t>
            </a:r>
            <a:endParaRPr dirty="0"/>
          </a:p>
        </p:txBody>
      </p:sp>
      <p:sp>
        <p:nvSpPr>
          <p:cNvPr id="272" name="Google Shape;272;p43"/>
          <p:cNvSpPr txBox="1">
            <a:spLocks noGrp="1"/>
          </p:cNvSpPr>
          <p:nvPr>
            <p:ph type="subTitle" idx="4"/>
          </p:nvPr>
        </p:nvSpPr>
        <p:spPr>
          <a:xfrm>
            <a:off x="6137910" y="3564288"/>
            <a:ext cx="3048000" cy="1531541"/>
          </a:xfrm>
          <a:prstGeom prst="rect">
            <a:avLst/>
          </a:prstGeom>
        </p:spPr>
        <p:txBody>
          <a:bodyPr spcFirstLastPara="1" wrap="square" lIns="91425" tIns="91425" rIns="91425" bIns="91425" anchor="t" anchorCtr="0">
            <a:noAutofit/>
          </a:bodyPr>
          <a:lstStyle/>
          <a:p>
            <a:pPr marL="0" lvl="0" indent="0"/>
            <a:r>
              <a:rPr lang="en-US" dirty="0"/>
              <a:t>• The occupation may impose constraints on importing the required equipment, including drones and hardware components</a:t>
            </a:r>
            <a:endParaRPr dirty="0"/>
          </a:p>
        </p:txBody>
      </p:sp>
      <p:sp>
        <p:nvSpPr>
          <p:cNvPr id="273" name="Google Shape;273;p43"/>
          <p:cNvSpPr txBox="1">
            <a:spLocks noGrp="1"/>
          </p:cNvSpPr>
          <p:nvPr>
            <p:ph type="subTitle" idx="6"/>
          </p:nvPr>
        </p:nvSpPr>
        <p:spPr>
          <a:xfrm>
            <a:off x="3337560" y="4095827"/>
            <a:ext cx="2758440" cy="780972"/>
          </a:xfrm>
          <a:prstGeom prst="rect">
            <a:avLst/>
          </a:prstGeom>
        </p:spPr>
        <p:txBody>
          <a:bodyPr spcFirstLastPara="1" wrap="square" lIns="91425" tIns="91425" rIns="91425" bIns="91425" anchor="t" anchorCtr="0">
            <a:noAutofit/>
          </a:bodyPr>
          <a:lstStyle/>
          <a:p>
            <a:pPr marL="0" lvl="0" indent="0"/>
            <a:r>
              <a:rPr lang="en-US" dirty="0"/>
              <a:t>• Certain physical plant care actions and crop-specific limitations may be excluded.</a:t>
            </a:r>
            <a:endParaRPr dirty="0"/>
          </a:p>
        </p:txBody>
      </p:sp>
      <p:sp>
        <p:nvSpPr>
          <p:cNvPr id="274" name="Google Shape;274;p43"/>
          <p:cNvSpPr txBox="1">
            <a:spLocks noGrp="1"/>
          </p:cNvSpPr>
          <p:nvPr>
            <p:ph type="subTitle" idx="7"/>
          </p:nvPr>
        </p:nvSpPr>
        <p:spPr>
          <a:xfrm>
            <a:off x="363418" y="1484454"/>
            <a:ext cx="2974142" cy="484800"/>
          </a:xfrm>
          <a:prstGeom prst="rect">
            <a:avLst/>
          </a:prstGeom>
        </p:spPr>
        <p:txBody>
          <a:bodyPr spcFirstLastPara="1" wrap="square" lIns="91425" tIns="91425" rIns="91425" bIns="91425" anchor="t" anchorCtr="0">
            <a:noAutofit/>
          </a:bodyPr>
          <a:lstStyle/>
          <a:p>
            <a:pPr marL="0" lvl="0" indent="0"/>
            <a:r>
              <a:rPr lang="en-US" dirty="0"/>
              <a:t>1) Operational Limits:</a:t>
            </a:r>
            <a:endParaRPr dirty="0"/>
          </a:p>
        </p:txBody>
      </p:sp>
      <p:sp>
        <p:nvSpPr>
          <p:cNvPr id="275" name="Google Shape;275;p43"/>
          <p:cNvSpPr txBox="1">
            <a:spLocks noGrp="1"/>
          </p:cNvSpPr>
          <p:nvPr>
            <p:ph type="subTitle" idx="8"/>
          </p:nvPr>
        </p:nvSpPr>
        <p:spPr>
          <a:xfrm>
            <a:off x="6137910" y="2608805"/>
            <a:ext cx="3131820" cy="1035388"/>
          </a:xfrm>
          <a:prstGeom prst="rect">
            <a:avLst/>
          </a:prstGeom>
        </p:spPr>
        <p:txBody>
          <a:bodyPr spcFirstLastPara="1" wrap="square" lIns="91425" tIns="91425" rIns="91425" bIns="91425" anchor="t" anchorCtr="0">
            <a:noAutofit/>
          </a:bodyPr>
          <a:lstStyle/>
          <a:p>
            <a:pPr marL="0" lvl="0" indent="0"/>
            <a:r>
              <a:rPr lang="en-US" dirty="0"/>
              <a:t>5) Importation Limitations Due to Occupation: </a:t>
            </a:r>
            <a:endParaRPr dirty="0"/>
          </a:p>
        </p:txBody>
      </p:sp>
      <p:sp>
        <p:nvSpPr>
          <p:cNvPr id="276" name="Google Shape;276;p43"/>
          <p:cNvSpPr txBox="1">
            <a:spLocks noGrp="1"/>
          </p:cNvSpPr>
          <p:nvPr>
            <p:ph type="subTitle" idx="9"/>
          </p:nvPr>
        </p:nvSpPr>
        <p:spPr>
          <a:xfrm>
            <a:off x="310078" y="2963186"/>
            <a:ext cx="3324420" cy="484800"/>
          </a:xfrm>
          <a:prstGeom prst="rect">
            <a:avLst/>
          </a:prstGeom>
        </p:spPr>
        <p:txBody>
          <a:bodyPr spcFirstLastPara="1" wrap="square" lIns="91425" tIns="91425" rIns="91425" bIns="91425" anchor="t" anchorCtr="0">
            <a:noAutofit/>
          </a:bodyPr>
          <a:lstStyle/>
          <a:p>
            <a:pPr marL="0" lvl="0" indent="0"/>
            <a:r>
              <a:rPr lang="en-US" dirty="0"/>
              <a:t>2) Legal and Regulatory Compliance:</a:t>
            </a:r>
            <a:endParaRPr dirty="0"/>
          </a:p>
        </p:txBody>
      </p:sp>
      <p:sp>
        <p:nvSpPr>
          <p:cNvPr id="278" name="Google Shape;278;p43"/>
          <p:cNvSpPr txBox="1">
            <a:spLocks noGrp="1"/>
          </p:cNvSpPr>
          <p:nvPr>
            <p:ph type="subTitle" idx="14"/>
          </p:nvPr>
        </p:nvSpPr>
        <p:spPr>
          <a:xfrm>
            <a:off x="3560999" y="1881100"/>
            <a:ext cx="3054651" cy="484800"/>
          </a:xfrm>
          <a:prstGeom prst="rect">
            <a:avLst/>
          </a:prstGeom>
        </p:spPr>
        <p:txBody>
          <a:bodyPr spcFirstLastPara="1" wrap="square" lIns="91425" tIns="91425" rIns="91425" bIns="91425" anchor="t" anchorCtr="0">
            <a:noAutofit/>
          </a:bodyPr>
          <a:lstStyle/>
          <a:p>
            <a:pPr marL="0" lvl="0" indent="0"/>
            <a:r>
              <a:rPr lang="en-US" dirty="0"/>
              <a:t>3) System Limitations:</a:t>
            </a:r>
            <a:endParaRPr dirty="0"/>
          </a:p>
        </p:txBody>
      </p:sp>
      <p:sp>
        <p:nvSpPr>
          <p:cNvPr id="279" name="Google Shape;279;p43"/>
          <p:cNvSpPr txBox="1">
            <a:spLocks noGrp="1"/>
          </p:cNvSpPr>
          <p:nvPr>
            <p:ph type="subTitle" idx="15"/>
          </p:nvPr>
        </p:nvSpPr>
        <p:spPr>
          <a:xfrm>
            <a:off x="3499861" y="3564288"/>
            <a:ext cx="2022000" cy="484800"/>
          </a:xfrm>
          <a:prstGeom prst="rect">
            <a:avLst/>
          </a:prstGeom>
        </p:spPr>
        <p:txBody>
          <a:bodyPr spcFirstLastPara="1" wrap="square" lIns="91425" tIns="91425" rIns="91425" bIns="91425" anchor="t" anchorCtr="0">
            <a:noAutofit/>
          </a:bodyPr>
          <a:lstStyle/>
          <a:p>
            <a:pPr marL="0" lvl="0" indent="0"/>
            <a:r>
              <a:rPr lang="en-US" dirty="0"/>
              <a:t>4) Exclusions:</a:t>
            </a:r>
            <a:endParaRPr dirty="0"/>
          </a:p>
        </p:txBody>
      </p:sp>
      <p:pic>
        <p:nvPicPr>
          <p:cNvPr id="280" name="Google Shape;280;p43"/>
          <p:cNvPicPr preferRelativeResize="0"/>
          <p:nvPr/>
        </p:nvPicPr>
        <p:blipFill>
          <a:blip r:embed="rId3">
            <a:alphaModFix/>
          </a:blip>
          <a:stretch>
            <a:fillRect/>
          </a:stretch>
        </p:blipFill>
        <p:spPr>
          <a:xfrm>
            <a:off x="6615650" y="232622"/>
            <a:ext cx="2340526" cy="1767973"/>
          </a:xfrm>
          <a:prstGeom prst="rect">
            <a:avLst/>
          </a:prstGeom>
          <a:noFill/>
          <a:ln>
            <a:noFill/>
          </a:ln>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44"/>
          <p:cNvSpPr txBox="1">
            <a:spLocks noGrp="1"/>
          </p:cNvSpPr>
          <p:nvPr>
            <p:ph type="title"/>
          </p:nvPr>
        </p:nvSpPr>
        <p:spPr>
          <a:xfrm>
            <a:off x="106017" y="218135"/>
            <a:ext cx="8430775" cy="679700"/>
          </a:xfrm>
          <a:prstGeom prst="rect">
            <a:avLst/>
          </a:prstGeom>
        </p:spPr>
        <p:txBody>
          <a:bodyPr spcFirstLastPara="1" wrap="square" lIns="91425" tIns="91425" rIns="91425" bIns="91425" anchor="ctr" anchorCtr="0">
            <a:noAutofit/>
          </a:bodyPr>
          <a:lstStyle/>
          <a:p>
            <a:pPr lvl="0"/>
            <a:r>
              <a:rPr lang="en-US" sz="4000" dirty="0"/>
              <a:t>1.2 Project Priorities</a:t>
            </a:r>
            <a:endParaRPr sz="3200" dirty="0">
              <a:latin typeface="Montserrat Medium"/>
              <a:ea typeface="Montserrat Medium"/>
              <a:cs typeface="Montserrat Medium"/>
              <a:sym typeface="Montserrat Medium"/>
            </a:endParaRPr>
          </a:p>
        </p:txBody>
      </p:sp>
      <p:pic>
        <p:nvPicPr>
          <p:cNvPr id="286" name="Google Shape;286;p44"/>
          <p:cNvPicPr preferRelativeResize="0"/>
          <p:nvPr/>
        </p:nvPicPr>
        <p:blipFill>
          <a:blip r:embed="rId3">
            <a:alphaModFix/>
          </a:blip>
          <a:stretch>
            <a:fillRect/>
          </a:stretch>
        </p:blipFill>
        <p:spPr>
          <a:xfrm>
            <a:off x="1413250" y="2923400"/>
            <a:ext cx="3534751" cy="2278251"/>
          </a:xfrm>
          <a:prstGeom prst="rect">
            <a:avLst/>
          </a:prstGeom>
          <a:noFill/>
          <a:ln>
            <a:noFill/>
          </a:ln>
          <a:effectLst>
            <a:outerShdw blurRad="85725" dist="38100" dir="3000000" algn="bl" rotWithShape="0">
              <a:schemeClr val="lt1">
                <a:alpha val="60000"/>
              </a:schemeClr>
            </a:outerShdw>
          </a:effectLst>
        </p:spPr>
      </p:pic>
      <p:sp>
        <p:nvSpPr>
          <p:cNvPr id="2" name="TextBox 1"/>
          <p:cNvSpPr txBox="1"/>
          <p:nvPr/>
        </p:nvSpPr>
        <p:spPr>
          <a:xfrm>
            <a:off x="810371" y="1121464"/>
            <a:ext cx="6652260" cy="3108543"/>
          </a:xfrm>
          <a:prstGeom prst="rect">
            <a:avLst/>
          </a:prstGeom>
          <a:noFill/>
        </p:spPr>
        <p:txBody>
          <a:bodyPr wrap="square" rtlCol="0">
            <a:spAutoFit/>
          </a:bodyPr>
          <a:lstStyle/>
          <a:p>
            <a:r>
              <a:rPr lang="en-US" dirty="0"/>
              <a:t>▪ </a:t>
            </a:r>
            <a:r>
              <a:rPr lang="en-US" dirty="0" smtClean="0"/>
              <a:t>Technology </a:t>
            </a:r>
            <a:r>
              <a:rPr lang="en-US" dirty="0"/>
              <a:t>Development: Focus on integrating advanced technologies like AI and machine learning for enhanced drone capabilities in plant care</a:t>
            </a:r>
            <a:r>
              <a:rPr lang="en-US" dirty="0" smtClean="0"/>
              <a:t>.</a:t>
            </a:r>
          </a:p>
          <a:p>
            <a:endParaRPr lang="en-US" dirty="0" smtClean="0"/>
          </a:p>
          <a:p>
            <a:r>
              <a:rPr lang="en-US" dirty="0" smtClean="0"/>
              <a:t> </a:t>
            </a:r>
            <a:r>
              <a:rPr lang="en-US" dirty="0"/>
              <a:t>▪ Accuracy and Efficiency: Emphasize precise and efficient data collection, analysis, and plant care activities. </a:t>
            </a:r>
            <a:endParaRPr lang="en-US" dirty="0" smtClean="0"/>
          </a:p>
          <a:p>
            <a:endParaRPr lang="en-US" dirty="0" smtClean="0"/>
          </a:p>
          <a:p>
            <a:r>
              <a:rPr lang="en-US" dirty="0" smtClean="0"/>
              <a:t>▪ </a:t>
            </a:r>
            <a:r>
              <a:rPr lang="en-US" dirty="0"/>
              <a:t>User-Friendly Interface: Develop an intuitive interface for easy interaction, data access, and actionable insights for farmers</a:t>
            </a:r>
            <a:r>
              <a:rPr lang="en-US" dirty="0" smtClean="0"/>
              <a:t>.</a:t>
            </a:r>
          </a:p>
          <a:p>
            <a:r>
              <a:rPr lang="en-US" dirty="0" smtClean="0"/>
              <a:t> </a:t>
            </a:r>
          </a:p>
          <a:p>
            <a:r>
              <a:rPr lang="en-US" dirty="0" smtClean="0"/>
              <a:t>▪ </a:t>
            </a:r>
            <a:r>
              <a:rPr lang="en-US" dirty="0"/>
              <a:t>Cost-Effectiveness: Strive for budget-friendly solutions without compromising functionality and performance</a:t>
            </a:r>
            <a:r>
              <a:rPr lang="en-US" dirty="0" smtClean="0"/>
              <a:t>.</a:t>
            </a:r>
          </a:p>
          <a:p>
            <a:endParaRPr lang="en-US" dirty="0" smtClean="0"/>
          </a:p>
          <a:p>
            <a:r>
              <a:rPr lang="en-US" dirty="0" smtClean="0"/>
              <a:t> </a:t>
            </a:r>
            <a:r>
              <a:rPr lang="en-US" dirty="0"/>
              <a:t>▪ Safety and Compliance: Prioritize safety measures and compliance with drone regulations in agriculture. </a:t>
            </a: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p45"/>
          <p:cNvSpPr txBox="1">
            <a:spLocks noGrp="1"/>
          </p:cNvSpPr>
          <p:nvPr>
            <p:ph type="subTitle" idx="1"/>
          </p:nvPr>
        </p:nvSpPr>
        <p:spPr>
          <a:xfrm>
            <a:off x="324605" y="595805"/>
            <a:ext cx="7717500" cy="211915"/>
          </a:xfrm>
          <a:prstGeom prst="rect">
            <a:avLst/>
          </a:prstGeom>
        </p:spPr>
        <p:txBody>
          <a:bodyPr spcFirstLastPara="1" wrap="square" lIns="91425" tIns="91425" rIns="91425" bIns="91425" anchor="ctr" anchorCtr="0">
            <a:noAutofit/>
          </a:bodyPr>
          <a:lstStyle/>
          <a:p>
            <a:pPr marL="0" lvl="0" indent="0"/>
            <a:r>
              <a:rPr lang="en-US" dirty="0"/>
              <a:t>1.3 Work Breakdown Structure</a:t>
            </a:r>
            <a:endParaRPr dirty="0"/>
          </a:p>
        </p:txBody>
      </p:sp>
      <p:pic>
        <p:nvPicPr>
          <p:cNvPr id="293" name="Google Shape;293;p45"/>
          <p:cNvPicPr preferRelativeResize="0"/>
          <p:nvPr/>
        </p:nvPicPr>
        <p:blipFill>
          <a:blip r:embed="rId3">
            <a:alphaModFix/>
          </a:blip>
          <a:stretch>
            <a:fillRect/>
          </a:stretch>
        </p:blipFill>
        <p:spPr>
          <a:xfrm flipH="1">
            <a:off x="6529125" y="364547"/>
            <a:ext cx="2340526" cy="1767973"/>
          </a:xfrm>
          <a:prstGeom prst="rect">
            <a:avLst/>
          </a:prstGeom>
          <a:noFill/>
          <a:ln>
            <a:noFill/>
          </a:ln>
        </p:spPr>
      </p:pic>
      <p:pic>
        <p:nvPicPr>
          <p:cNvPr id="5" name="Picture 4"/>
          <p:cNvPicPr>
            <a:picLocks noChangeAspect="1"/>
          </p:cNvPicPr>
          <p:nvPr/>
        </p:nvPicPr>
        <p:blipFill>
          <a:blip r:embed="rId4"/>
          <a:stretch>
            <a:fillRect/>
          </a:stretch>
        </p:blipFill>
        <p:spPr>
          <a:xfrm>
            <a:off x="230698" y="1038978"/>
            <a:ext cx="5817704" cy="4038172"/>
          </a:xfrm>
          <a:prstGeom prst="rect">
            <a:avLst/>
          </a:prstGeom>
        </p:spPr>
      </p:pic>
      <p:sp>
        <p:nvSpPr>
          <p:cNvPr id="6" name="TextBox 5"/>
          <p:cNvSpPr txBox="1"/>
          <p:nvPr/>
        </p:nvSpPr>
        <p:spPr>
          <a:xfrm>
            <a:off x="6208643" y="2060714"/>
            <a:ext cx="2531166" cy="1600438"/>
          </a:xfrm>
          <a:prstGeom prst="rect">
            <a:avLst/>
          </a:prstGeom>
          <a:noFill/>
        </p:spPr>
        <p:txBody>
          <a:bodyPr wrap="square" rtlCol="0">
            <a:spAutoFit/>
          </a:bodyPr>
          <a:lstStyle/>
          <a:p>
            <a:r>
              <a:rPr lang="en-US" dirty="0"/>
              <a:t>Each phase consists of several tasks that need to be accomplished for successful completion. A detailed WBS will further breakdown these tasks and assign responsibilities.</a:t>
            </a: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p45"/>
          <p:cNvSpPr txBox="1">
            <a:spLocks noGrp="1"/>
          </p:cNvSpPr>
          <p:nvPr>
            <p:ph type="subTitle" idx="1"/>
          </p:nvPr>
        </p:nvSpPr>
        <p:spPr>
          <a:xfrm>
            <a:off x="41596" y="165109"/>
            <a:ext cx="7657792" cy="994456"/>
          </a:xfrm>
          <a:prstGeom prst="rect">
            <a:avLst/>
          </a:prstGeom>
        </p:spPr>
        <p:txBody>
          <a:bodyPr spcFirstLastPara="1" wrap="square" lIns="91425" tIns="91425" rIns="91425" bIns="91425" anchor="ctr" anchorCtr="0">
            <a:noAutofit/>
          </a:bodyPr>
          <a:lstStyle/>
          <a:p>
            <a:pPr marL="0" lvl="0" indent="0"/>
            <a:r>
              <a:rPr lang="en-US" sz="2000" dirty="0"/>
              <a:t>1.4 Coding the WBS for the Information System</a:t>
            </a:r>
            <a:endParaRPr sz="2000" dirty="0"/>
          </a:p>
        </p:txBody>
      </p:sp>
      <p:pic>
        <p:nvPicPr>
          <p:cNvPr id="293" name="Google Shape;293;p45"/>
          <p:cNvPicPr preferRelativeResize="0"/>
          <p:nvPr/>
        </p:nvPicPr>
        <p:blipFill>
          <a:blip r:embed="rId3">
            <a:alphaModFix/>
          </a:blip>
          <a:stretch>
            <a:fillRect/>
          </a:stretch>
        </p:blipFill>
        <p:spPr>
          <a:xfrm flipH="1">
            <a:off x="6529125" y="364547"/>
            <a:ext cx="2340526" cy="1767973"/>
          </a:xfrm>
          <a:prstGeom prst="rect">
            <a:avLst/>
          </a:prstGeom>
          <a:noFill/>
          <a:ln>
            <a:noFill/>
          </a:ln>
        </p:spPr>
      </p:pic>
      <p:sp>
        <p:nvSpPr>
          <p:cNvPr id="6" name="TextBox 5"/>
          <p:cNvSpPr txBox="1"/>
          <p:nvPr/>
        </p:nvSpPr>
        <p:spPr>
          <a:xfrm>
            <a:off x="6208643" y="2060714"/>
            <a:ext cx="2531166" cy="2246769"/>
          </a:xfrm>
          <a:prstGeom prst="rect">
            <a:avLst/>
          </a:prstGeom>
          <a:noFill/>
        </p:spPr>
        <p:txBody>
          <a:bodyPr wrap="square" rtlCol="0">
            <a:spAutoFit/>
          </a:bodyPr>
          <a:lstStyle/>
          <a:p>
            <a:r>
              <a:rPr lang="en-US" dirty="0"/>
              <a:t>A unique identifier or code will be assigned to each component of the WBS to enhance project management efficiency. The coding system will facilitate easy tracking, coordination of project tasks, and provide an efficient means of organizing project information. </a:t>
            </a:r>
          </a:p>
        </p:txBody>
      </p:sp>
      <p:pic>
        <p:nvPicPr>
          <p:cNvPr id="2" name="Picture 1"/>
          <p:cNvPicPr>
            <a:picLocks noChangeAspect="1"/>
          </p:cNvPicPr>
          <p:nvPr/>
        </p:nvPicPr>
        <p:blipFill>
          <a:blip r:embed="rId4"/>
          <a:stretch>
            <a:fillRect/>
          </a:stretch>
        </p:blipFill>
        <p:spPr>
          <a:xfrm>
            <a:off x="106571" y="1020417"/>
            <a:ext cx="5860738" cy="3730487"/>
          </a:xfrm>
          <a:prstGeom prst="rect">
            <a:avLst/>
          </a:prstGeom>
        </p:spPr>
      </p:pic>
    </p:spTree>
    <p:extLst>
      <p:ext uri="{BB962C8B-B14F-4D97-AF65-F5344CB8AC3E}">
        <p14:creationId xmlns:p14="http://schemas.microsoft.com/office/powerpoint/2010/main" val="261243090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97"/>
        <p:cNvGrpSpPr/>
        <p:nvPr/>
      </p:nvGrpSpPr>
      <p:grpSpPr>
        <a:xfrm>
          <a:off x="0" y="0"/>
          <a:ext cx="0" cy="0"/>
          <a:chOff x="0" y="0"/>
          <a:chExt cx="0" cy="0"/>
        </a:xfrm>
      </p:grpSpPr>
      <p:sp>
        <p:nvSpPr>
          <p:cNvPr id="3" name="TextBox 2"/>
          <p:cNvSpPr txBox="1"/>
          <p:nvPr/>
        </p:nvSpPr>
        <p:spPr>
          <a:xfrm>
            <a:off x="233901" y="2844247"/>
            <a:ext cx="7796916" cy="2031325"/>
          </a:xfrm>
          <a:prstGeom prst="rect">
            <a:avLst/>
          </a:prstGeom>
          <a:noFill/>
        </p:spPr>
        <p:txBody>
          <a:bodyPr wrap="square" rtlCol="0">
            <a:spAutoFit/>
          </a:bodyPr>
          <a:lstStyle/>
          <a:p>
            <a:r>
              <a:rPr lang="en-US" sz="1800" dirty="0"/>
              <a:t>The project is expected to span a duration of approximately </a:t>
            </a:r>
            <a:r>
              <a:rPr lang="en-US" sz="1800" dirty="0" smtClean="0"/>
              <a:t>6-8 months, </a:t>
            </a:r>
            <a:r>
              <a:rPr lang="en-US" sz="1800" dirty="0"/>
              <a:t>taking into account all stages from the initial product specification to the final manufacturing phase and </a:t>
            </a:r>
            <a:r>
              <a:rPr lang="en-US" sz="1800" dirty="0" smtClean="0"/>
              <a:t>post implementation </a:t>
            </a:r>
            <a:r>
              <a:rPr lang="en-US" sz="1800" dirty="0"/>
              <a:t>review. The estimated costs for the project are set at $100,000, with a breakdown of costs across different activities. This accounts for cost components including drone technology, specialized sensors, system development, labor costs, and testing procedures.</a:t>
            </a:r>
          </a:p>
        </p:txBody>
      </p:sp>
      <p:sp>
        <p:nvSpPr>
          <p:cNvPr id="2" name="TextBox 1"/>
          <p:cNvSpPr txBox="1"/>
          <p:nvPr/>
        </p:nvSpPr>
        <p:spPr>
          <a:xfrm>
            <a:off x="470452" y="218661"/>
            <a:ext cx="6851374" cy="461665"/>
          </a:xfrm>
          <a:prstGeom prst="rect">
            <a:avLst/>
          </a:prstGeom>
          <a:noFill/>
        </p:spPr>
        <p:txBody>
          <a:bodyPr wrap="square" rtlCol="0">
            <a:spAutoFit/>
          </a:bodyPr>
          <a:lstStyle/>
          <a:p>
            <a:r>
              <a:rPr lang="en-US" sz="2400" dirty="0" smtClean="0">
                <a:solidFill>
                  <a:srgbClr val="FF0000"/>
                </a:solidFill>
              </a:rPr>
              <a:t>Estimating </a:t>
            </a:r>
            <a:r>
              <a:rPr lang="en-US" sz="2400" dirty="0">
                <a:solidFill>
                  <a:srgbClr val="FF0000"/>
                </a:solidFill>
              </a:rPr>
              <a:t>Project Times and Costs </a:t>
            </a:r>
          </a:p>
        </p:txBody>
      </p:sp>
      <p:sp>
        <p:nvSpPr>
          <p:cNvPr id="6" name="Rectangle 5"/>
          <p:cNvSpPr/>
          <p:nvPr/>
        </p:nvSpPr>
        <p:spPr>
          <a:xfrm>
            <a:off x="7693937" y="4213531"/>
            <a:ext cx="898003" cy="707886"/>
          </a:xfrm>
          <a:prstGeom prst="rect">
            <a:avLst/>
          </a:prstGeom>
        </p:spPr>
        <p:txBody>
          <a:bodyPr wrap="none">
            <a:spAutoFit/>
          </a:bodyPr>
          <a:lstStyle/>
          <a:p>
            <a:pPr lvl="0" algn="r"/>
            <a:r>
              <a:rPr lang="en" sz="4000" dirty="0" smtClean="0"/>
              <a:t>2.1</a:t>
            </a:r>
            <a:endParaRPr lang="en" dirty="0"/>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Google Shape;310;p48"/>
          <p:cNvSpPr txBox="1">
            <a:spLocks noGrp="1"/>
          </p:cNvSpPr>
          <p:nvPr>
            <p:ph type="title"/>
          </p:nvPr>
        </p:nvSpPr>
        <p:spPr>
          <a:xfrm>
            <a:off x="393274" y="48000"/>
            <a:ext cx="3993195" cy="602689"/>
          </a:xfrm>
          <a:prstGeom prst="rect">
            <a:avLst/>
          </a:prstGeom>
        </p:spPr>
        <p:txBody>
          <a:bodyPr spcFirstLastPara="1" wrap="square" lIns="91425" tIns="91425" rIns="91425" bIns="91425" anchor="ctr" anchorCtr="0">
            <a:noAutofit/>
          </a:bodyPr>
          <a:lstStyle/>
          <a:p>
            <a:pPr lvl="0"/>
            <a:r>
              <a:rPr lang="en-US" sz="2800" dirty="0"/>
              <a:t>1) Estimated Times:</a:t>
            </a:r>
            <a:endParaRPr sz="2800" dirty="0"/>
          </a:p>
        </p:txBody>
      </p:sp>
      <p:pic>
        <p:nvPicPr>
          <p:cNvPr id="313" name="Google Shape;313;p48"/>
          <p:cNvPicPr preferRelativeResize="0"/>
          <p:nvPr/>
        </p:nvPicPr>
        <p:blipFill>
          <a:blip r:embed="rId3">
            <a:alphaModFix/>
          </a:blip>
          <a:stretch>
            <a:fillRect/>
          </a:stretch>
        </p:blipFill>
        <p:spPr>
          <a:xfrm>
            <a:off x="2084123" y="3924475"/>
            <a:ext cx="2561577" cy="1934949"/>
          </a:xfrm>
          <a:prstGeom prst="rect">
            <a:avLst/>
          </a:prstGeom>
          <a:noFill/>
          <a:ln>
            <a:noFill/>
          </a:ln>
        </p:spPr>
      </p:pic>
      <p:pic>
        <p:nvPicPr>
          <p:cNvPr id="4" name="Picture 3"/>
          <p:cNvPicPr>
            <a:picLocks noChangeAspect="1"/>
          </p:cNvPicPr>
          <p:nvPr/>
        </p:nvPicPr>
        <p:blipFill>
          <a:blip r:embed="rId4"/>
          <a:stretch>
            <a:fillRect/>
          </a:stretch>
        </p:blipFill>
        <p:spPr>
          <a:xfrm>
            <a:off x="205408" y="733271"/>
            <a:ext cx="4181061" cy="3108622"/>
          </a:xfrm>
          <a:prstGeom prst="rect">
            <a:avLst/>
          </a:prstGeom>
        </p:spPr>
      </p:pic>
      <p:pic>
        <p:nvPicPr>
          <p:cNvPr id="5" name="Picture 4"/>
          <p:cNvPicPr>
            <a:picLocks noChangeAspect="1"/>
          </p:cNvPicPr>
          <p:nvPr/>
        </p:nvPicPr>
        <p:blipFill>
          <a:blip r:embed="rId5"/>
          <a:stretch>
            <a:fillRect/>
          </a:stretch>
        </p:blipFill>
        <p:spPr>
          <a:xfrm>
            <a:off x="4830417" y="490330"/>
            <a:ext cx="4234071" cy="3975653"/>
          </a:xfrm>
          <a:prstGeom prst="rect">
            <a:avLst/>
          </a:prstGeom>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1"/>
        <p:cNvGrpSpPr/>
        <p:nvPr/>
      </p:nvGrpSpPr>
      <p:grpSpPr>
        <a:xfrm>
          <a:off x="0" y="0"/>
          <a:ext cx="0" cy="0"/>
          <a:chOff x="0" y="0"/>
          <a:chExt cx="0" cy="0"/>
        </a:xfrm>
      </p:grpSpPr>
      <p:sp>
        <p:nvSpPr>
          <p:cNvPr id="172" name="Google Shape;172;p35"/>
          <p:cNvSpPr txBox="1">
            <a:spLocks noGrp="1"/>
          </p:cNvSpPr>
          <p:nvPr>
            <p:ph type="title"/>
          </p:nvPr>
        </p:nvSpPr>
        <p:spPr>
          <a:xfrm>
            <a:off x="720000" y="539500"/>
            <a:ext cx="6033000" cy="64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Table of  contents</a:t>
            </a:r>
            <a:endParaRPr dirty="0"/>
          </a:p>
        </p:txBody>
      </p:sp>
      <p:sp>
        <p:nvSpPr>
          <p:cNvPr id="177" name="Google Shape;177;p35"/>
          <p:cNvSpPr txBox="1">
            <a:spLocks noGrp="1"/>
          </p:cNvSpPr>
          <p:nvPr>
            <p:ph type="title" idx="5"/>
          </p:nvPr>
        </p:nvSpPr>
        <p:spPr>
          <a:xfrm>
            <a:off x="1070925" y="1285729"/>
            <a:ext cx="734400" cy="327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01.</a:t>
            </a:r>
            <a:endParaRPr dirty="0"/>
          </a:p>
        </p:txBody>
      </p:sp>
      <p:sp>
        <p:nvSpPr>
          <p:cNvPr id="178" name="Google Shape;178;p35"/>
          <p:cNvSpPr txBox="1">
            <a:spLocks noGrp="1"/>
          </p:cNvSpPr>
          <p:nvPr>
            <p:ph type="title" idx="6"/>
          </p:nvPr>
        </p:nvSpPr>
        <p:spPr>
          <a:xfrm>
            <a:off x="1070925" y="2950215"/>
            <a:ext cx="734400" cy="327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03.</a:t>
            </a:r>
            <a:endParaRPr/>
          </a:p>
        </p:txBody>
      </p:sp>
      <p:sp>
        <p:nvSpPr>
          <p:cNvPr id="179" name="Google Shape;179;p35"/>
          <p:cNvSpPr txBox="1">
            <a:spLocks noGrp="1"/>
          </p:cNvSpPr>
          <p:nvPr>
            <p:ph type="title" idx="7"/>
          </p:nvPr>
        </p:nvSpPr>
        <p:spPr>
          <a:xfrm>
            <a:off x="1070925" y="2117970"/>
            <a:ext cx="734400" cy="327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02.</a:t>
            </a:r>
            <a:endParaRPr/>
          </a:p>
        </p:txBody>
      </p:sp>
      <p:sp>
        <p:nvSpPr>
          <p:cNvPr id="180" name="Google Shape;180;p35"/>
          <p:cNvSpPr txBox="1">
            <a:spLocks noGrp="1"/>
          </p:cNvSpPr>
          <p:nvPr>
            <p:ph type="title" idx="8"/>
          </p:nvPr>
        </p:nvSpPr>
        <p:spPr>
          <a:xfrm>
            <a:off x="1070925" y="3782455"/>
            <a:ext cx="734400" cy="327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04.</a:t>
            </a:r>
            <a:endParaRPr/>
          </a:p>
        </p:txBody>
      </p:sp>
      <p:sp>
        <p:nvSpPr>
          <p:cNvPr id="181" name="Google Shape;181;p35"/>
          <p:cNvSpPr txBox="1">
            <a:spLocks noGrp="1"/>
          </p:cNvSpPr>
          <p:nvPr>
            <p:ph type="subTitle" idx="9"/>
          </p:nvPr>
        </p:nvSpPr>
        <p:spPr>
          <a:xfrm>
            <a:off x="1675725" y="1285725"/>
            <a:ext cx="3769500" cy="327300"/>
          </a:xfrm>
          <a:prstGeom prst="rect">
            <a:avLst/>
          </a:prstGeom>
        </p:spPr>
        <p:txBody>
          <a:bodyPr spcFirstLastPara="1" wrap="square" lIns="91425" tIns="91425" rIns="91425" bIns="91425" anchor="ctr" anchorCtr="0">
            <a:noAutofit/>
          </a:bodyPr>
          <a:lstStyle/>
          <a:p>
            <a:pPr marL="0" lvl="0" indent="0"/>
            <a:r>
              <a:rPr lang="en-US" dirty="0"/>
              <a:t>Defining the Project</a:t>
            </a:r>
            <a:endParaRPr dirty="0"/>
          </a:p>
        </p:txBody>
      </p:sp>
      <p:sp>
        <p:nvSpPr>
          <p:cNvPr id="182" name="Google Shape;182;p35"/>
          <p:cNvSpPr txBox="1">
            <a:spLocks noGrp="1"/>
          </p:cNvSpPr>
          <p:nvPr>
            <p:ph type="subTitle" idx="13"/>
          </p:nvPr>
        </p:nvSpPr>
        <p:spPr>
          <a:xfrm>
            <a:off x="1675725" y="1993578"/>
            <a:ext cx="4065011" cy="491999"/>
          </a:xfrm>
          <a:prstGeom prst="rect">
            <a:avLst/>
          </a:prstGeom>
        </p:spPr>
        <p:txBody>
          <a:bodyPr spcFirstLastPara="1" wrap="square" lIns="91425" tIns="91425" rIns="91425" bIns="91425" anchor="ctr" anchorCtr="0">
            <a:noAutofit/>
          </a:bodyPr>
          <a:lstStyle/>
          <a:p>
            <a:pPr marL="0" lvl="0" indent="0"/>
            <a:endParaRPr lang="en-US" dirty="0" smtClean="0"/>
          </a:p>
          <a:p>
            <a:pPr marL="0" lvl="0" indent="0"/>
            <a:r>
              <a:rPr lang="en-US" dirty="0" smtClean="0"/>
              <a:t>Estimating </a:t>
            </a:r>
            <a:r>
              <a:rPr lang="en-US" dirty="0"/>
              <a:t>Project Times and Costs</a:t>
            </a:r>
            <a:endParaRPr dirty="0"/>
          </a:p>
        </p:txBody>
      </p:sp>
      <p:sp>
        <p:nvSpPr>
          <p:cNvPr id="183" name="Google Shape;183;p35"/>
          <p:cNvSpPr txBox="1">
            <a:spLocks noGrp="1"/>
          </p:cNvSpPr>
          <p:nvPr>
            <p:ph type="subTitle" idx="14"/>
          </p:nvPr>
        </p:nvSpPr>
        <p:spPr>
          <a:xfrm>
            <a:off x="1675725" y="2950212"/>
            <a:ext cx="3769500" cy="327300"/>
          </a:xfrm>
          <a:prstGeom prst="rect">
            <a:avLst/>
          </a:prstGeom>
        </p:spPr>
        <p:txBody>
          <a:bodyPr spcFirstLastPara="1" wrap="square" lIns="91425" tIns="91425" rIns="91425" bIns="91425" anchor="ctr" anchorCtr="0">
            <a:noAutofit/>
          </a:bodyPr>
          <a:lstStyle/>
          <a:p>
            <a:pPr marL="0" lvl="0" indent="0"/>
            <a:r>
              <a:rPr lang="en-US" dirty="0"/>
              <a:t>Project Plan</a:t>
            </a:r>
            <a:endParaRPr dirty="0"/>
          </a:p>
        </p:txBody>
      </p:sp>
      <p:sp>
        <p:nvSpPr>
          <p:cNvPr id="184" name="Google Shape;184;p35"/>
          <p:cNvSpPr txBox="1">
            <a:spLocks noGrp="1"/>
          </p:cNvSpPr>
          <p:nvPr>
            <p:ph type="subTitle" idx="15"/>
          </p:nvPr>
        </p:nvSpPr>
        <p:spPr>
          <a:xfrm>
            <a:off x="1675725" y="3782459"/>
            <a:ext cx="3769500" cy="327300"/>
          </a:xfrm>
          <a:prstGeom prst="rect">
            <a:avLst/>
          </a:prstGeom>
        </p:spPr>
        <p:txBody>
          <a:bodyPr spcFirstLastPara="1" wrap="square" lIns="91425" tIns="91425" rIns="91425" bIns="91425" anchor="ctr" anchorCtr="0">
            <a:noAutofit/>
          </a:bodyPr>
          <a:lstStyle/>
          <a:p>
            <a:pPr marL="0" lvl="0" indent="0"/>
            <a:r>
              <a:rPr lang="en-US" dirty="0" smtClean="0"/>
              <a:t>Project </a:t>
            </a:r>
            <a:r>
              <a:rPr lang="en-US" dirty="0"/>
              <a:t>Budget </a:t>
            </a:r>
            <a:endParaRPr dirty="0"/>
          </a:p>
        </p:txBody>
      </p:sp>
      <p:cxnSp>
        <p:nvCxnSpPr>
          <p:cNvPr id="185" name="Google Shape;185;p35"/>
          <p:cNvCxnSpPr>
            <a:stCxn id="186" idx="0"/>
            <a:endCxn id="187" idx="2"/>
          </p:cNvCxnSpPr>
          <p:nvPr/>
        </p:nvCxnSpPr>
        <p:spPr>
          <a:xfrm rot="10800000">
            <a:off x="895875" y="1548270"/>
            <a:ext cx="0" cy="634500"/>
          </a:xfrm>
          <a:prstGeom prst="straightConnector1">
            <a:avLst/>
          </a:prstGeom>
          <a:noFill/>
          <a:ln w="9525" cap="flat" cmpd="sng">
            <a:solidFill>
              <a:schemeClr val="dk1"/>
            </a:solidFill>
            <a:prstDash val="solid"/>
            <a:round/>
            <a:headEnd type="none" w="med" len="med"/>
            <a:tailEnd type="none" w="med" len="med"/>
          </a:ln>
        </p:spPr>
      </p:cxnSp>
      <p:cxnSp>
        <p:nvCxnSpPr>
          <p:cNvPr id="188" name="Google Shape;188;p35"/>
          <p:cNvCxnSpPr>
            <a:stCxn id="189" idx="0"/>
            <a:endCxn id="190" idx="2"/>
          </p:cNvCxnSpPr>
          <p:nvPr/>
        </p:nvCxnSpPr>
        <p:spPr>
          <a:xfrm rot="10800000">
            <a:off x="895875" y="3212759"/>
            <a:ext cx="0" cy="634500"/>
          </a:xfrm>
          <a:prstGeom prst="straightConnector1">
            <a:avLst/>
          </a:prstGeom>
          <a:noFill/>
          <a:ln w="9525" cap="flat" cmpd="sng">
            <a:solidFill>
              <a:schemeClr val="dk1"/>
            </a:solidFill>
            <a:prstDash val="solid"/>
            <a:round/>
            <a:headEnd type="none" w="med" len="med"/>
            <a:tailEnd type="none" w="med" len="med"/>
          </a:ln>
        </p:spPr>
      </p:cxnSp>
      <p:cxnSp>
        <p:nvCxnSpPr>
          <p:cNvPr id="191" name="Google Shape;191;p35"/>
          <p:cNvCxnSpPr>
            <a:stCxn id="190" idx="0"/>
            <a:endCxn id="186" idx="2"/>
          </p:cNvCxnSpPr>
          <p:nvPr/>
        </p:nvCxnSpPr>
        <p:spPr>
          <a:xfrm rot="10800000">
            <a:off x="895875" y="2380514"/>
            <a:ext cx="0" cy="634500"/>
          </a:xfrm>
          <a:prstGeom prst="straightConnector1">
            <a:avLst/>
          </a:prstGeom>
          <a:noFill/>
          <a:ln w="9525" cap="flat" cmpd="sng">
            <a:solidFill>
              <a:schemeClr val="dk1"/>
            </a:solidFill>
            <a:prstDash val="solid"/>
            <a:round/>
            <a:headEnd type="none" w="med" len="med"/>
            <a:tailEnd type="none" w="med" len="med"/>
          </a:ln>
        </p:spPr>
      </p:cxnSp>
      <p:pic>
        <p:nvPicPr>
          <p:cNvPr id="192" name="Google Shape;192;p35"/>
          <p:cNvPicPr preferRelativeResize="0"/>
          <p:nvPr/>
        </p:nvPicPr>
        <p:blipFill>
          <a:blip r:embed="rId4">
            <a:alphaModFix/>
          </a:blip>
          <a:stretch>
            <a:fillRect/>
          </a:stretch>
        </p:blipFill>
        <p:spPr>
          <a:xfrm>
            <a:off x="6345325" y="1783834"/>
            <a:ext cx="2340526" cy="1767973"/>
          </a:xfrm>
          <a:prstGeom prst="rect">
            <a:avLst/>
          </a:prstGeom>
          <a:noFill/>
          <a:ln>
            <a:noFill/>
          </a:ln>
        </p:spPr>
      </p:pic>
      <p:sp>
        <p:nvSpPr>
          <p:cNvPr id="187" name="Google Shape;187;p35"/>
          <p:cNvSpPr/>
          <p:nvPr/>
        </p:nvSpPr>
        <p:spPr>
          <a:xfrm>
            <a:off x="797025" y="1350525"/>
            <a:ext cx="197700" cy="197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35"/>
          <p:cNvSpPr/>
          <p:nvPr/>
        </p:nvSpPr>
        <p:spPr>
          <a:xfrm>
            <a:off x="797025" y="2182770"/>
            <a:ext cx="197700" cy="197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35"/>
          <p:cNvSpPr/>
          <p:nvPr/>
        </p:nvSpPr>
        <p:spPr>
          <a:xfrm>
            <a:off x="797025" y="3015014"/>
            <a:ext cx="197700" cy="197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35"/>
          <p:cNvSpPr/>
          <p:nvPr/>
        </p:nvSpPr>
        <p:spPr>
          <a:xfrm>
            <a:off x="797025" y="3847259"/>
            <a:ext cx="197700" cy="197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80;p35"/>
          <p:cNvSpPr txBox="1">
            <a:spLocks/>
          </p:cNvSpPr>
          <p:nvPr/>
        </p:nvSpPr>
        <p:spPr>
          <a:xfrm>
            <a:off x="1070925" y="4479600"/>
            <a:ext cx="734400" cy="327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Montserrat SemiBold"/>
              <a:buNone/>
              <a:defRPr sz="2500" b="0" i="0" u="none" strike="noStrike" cap="none">
                <a:solidFill>
                  <a:schemeClr val="dk1"/>
                </a:solidFill>
                <a:latin typeface="Montserrat SemiBold"/>
                <a:ea typeface="Montserrat SemiBold"/>
                <a:cs typeface="Montserrat SemiBold"/>
                <a:sym typeface="Montserrat SemiBold"/>
              </a:defRPr>
            </a:lvl1pPr>
            <a:lvl2pPr marR="0" lvl="1" algn="l" rtl="0">
              <a:lnSpc>
                <a:spcPct val="100000"/>
              </a:lnSpc>
              <a:spcBef>
                <a:spcPts val="0"/>
              </a:spcBef>
              <a:spcAft>
                <a:spcPts val="0"/>
              </a:spcAft>
              <a:buClr>
                <a:schemeClr val="dk1"/>
              </a:buClr>
              <a:buSzPts val="3000"/>
              <a:buFont typeface="Montserrat"/>
              <a:buNone/>
              <a:defRPr sz="3000" b="0"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3000"/>
              <a:buFont typeface="Montserrat"/>
              <a:buNone/>
              <a:defRPr sz="3000" b="0"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3000"/>
              <a:buFont typeface="Montserrat"/>
              <a:buNone/>
              <a:defRPr sz="3000" b="0"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3000"/>
              <a:buFont typeface="Montserrat"/>
              <a:buNone/>
              <a:defRPr sz="3000" b="0"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3000"/>
              <a:buFont typeface="Montserrat"/>
              <a:buNone/>
              <a:defRPr sz="3000" b="0"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3000"/>
              <a:buFont typeface="Montserrat"/>
              <a:buNone/>
              <a:defRPr sz="3000" b="0"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3000"/>
              <a:buFont typeface="Montserrat"/>
              <a:buNone/>
              <a:defRPr sz="3000" b="0"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3000"/>
              <a:buFont typeface="Montserrat"/>
              <a:buNone/>
              <a:defRPr sz="3000" b="0" i="0" u="none" strike="noStrike" cap="none">
                <a:solidFill>
                  <a:schemeClr val="dk1"/>
                </a:solidFill>
                <a:latin typeface="Montserrat"/>
                <a:ea typeface="Montserrat"/>
                <a:cs typeface="Montserrat"/>
                <a:sym typeface="Montserrat"/>
              </a:defRPr>
            </a:lvl9pPr>
          </a:lstStyle>
          <a:p>
            <a:r>
              <a:rPr lang="en" dirty="0" smtClean="0"/>
              <a:t>05.</a:t>
            </a:r>
            <a:endParaRPr lang="en" dirty="0"/>
          </a:p>
        </p:txBody>
      </p:sp>
      <p:sp>
        <p:nvSpPr>
          <p:cNvPr id="24" name="Google Shape;184;p35"/>
          <p:cNvSpPr txBox="1">
            <a:spLocks/>
          </p:cNvSpPr>
          <p:nvPr/>
        </p:nvSpPr>
        <p:spPr>
          <a:xfrm>
            <a:off x="1675725" y="4479604"/>
            <a:ext cx="3769500" cy="327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000"/>
              <a:buFont typeface="Bebas Neue"/>
              <a:buNone/>
              <a:defRPr sz="2000" b="0" i="0" u="none" strike="noStrike" cap="none">
                <a:solidFill>
                  <a:schemeClr val="dk1"/>
                </a:solidFill>
                <a:latin typeface="Montserrat SemiBold"/>
                <a:ea typeface="Montserrat SemiBold"/>
                <a:cs typeface="Montserrat SemiBold"/>
                <a:sym typeface="Montserrat SemiBold"/>
              </a:defRPr>
            </a:lvl1pPr>
            <a:lvl2pPr marL="914400" marR="0" lvl="1" indent="-317500" algn="ctr" rtl="0">
              <a:lnSpc>
                <a:spcPct val="100000"/>
              </a:lnSpc>
              <a:spcBef>
                <a:spcPts val="0"/>
              </a:spcBef>
              <a:spcAft>
                <a:spcPts val="0"/>
              </a:spcAft>
              <a:buClr>
                <a:schemeClr val="dk1"/>
              </a:buClr>
              <a:buSzPts val="2000"/>
              <a:buFont typeface="Bebas Neue"/>
              <a:buNone/>
              <a:defRPr sz="20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000"/>
              <a:buFont typeface="Bebas Neue"/>
              <a:buNone/>
              <a:defRPr sz="20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000"/>
              <a:buFont typeface="Bebas Neue"/>
              <a:buNone/>
              <a:defRPr sz="20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000"/>
              <a:buFont typeface="Bebas Neue"/>
              <a:buNone/>
              <a:defRPr sz="20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000"/>
              <a:buFont typeface="Bebas Neue"/>
              <a:buNone/>
              <a:defRPr sz="20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000"/>
              <a:buFont typeface="Bebas Neue"/>
              <a:buNone/>
              <a:defRPr sz="20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000"/>
              <a:buFont typeface="Bebas Neue"/>
              <a:buNone/>
              <a:defRPr sz="20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000"/>
              <a:buFont typeface="Bebas Neue"/>
              <a:buNone/>
              <a:defRPr sz="2000" b="0" i="0" u="none" strike="noStrike" cap="none">
                <a:solidFill>
                  <a:schemeClr val="dk1"/>
                </a:solidFill>
                <a:latin typeface="Bebas Neue"/>
                <a:ea typeface="Bebas Neue"/>
                <a:cs typeface="Bebas Neue"/>
                <a:sym typeface="Bebas Neue"/>
              </a:defRPr>
            </a:lvl9pPr>
          </a:lstStyle>
          <a:p>
            <a:pPr marL="0" indent="0"/>
            <a:r>
              <a:rPr lang="en-US" dirty="0"/>
              <a:t>Risk Management Plan</a:t>
            </a:r>
          </a:p>
        </p:txBody>
      </p:sp>
      <p:sp>
        <p:nvSpPr>
          <p:cNvPr id="25" name="Google Shape;189;p35"/>
          <p:cNvSpPr/>
          <p:nvPr/>
        </p:nvSpPr>
        <p:spPr>
          <a:xfrm>
            <a:off x="797025" y="4544404"/>
            <a:ext cx="197700" cy="197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9" name="Google Shape;319;p49"/>
          <p:cNvSpPr txBox="1">
            <a:spLocks noGrp="1"/>
          </p:cNvSpPr>
          <p:nvPr>
            <p:ph type="title"/>
          </p:nvPr>
        </p:nvSpPr>
        <p:spPr>
          <a:xfrm>
            <a:off x="176585" y="84317"/>
            <a:ext cx="4685733" cy="768900"/>
          </a:xfrm>
          <a:prstGeom prst="rect">
            <a:avLst/>
          </a:prstGeom>
          <a:ln>
            <a:noFill/>
          </a:ln>
        </p:spPr>
        <p:txBody>
          <a:bodyPr spcFirstLastPara="1" wrap="square" lIns="91425" tIns="91425" rIns="91425" bIns="91425" anchor="ctr" anchorCtr="0">
            <a:noAutofit/>
          </a:bodyPr>
          <a:lstStyle/>
          <a:p>
            <a:pPr lvl="0"/>
            <a:r>
              <a:rPr lang="en-US" sz="3600" dirty="0"/>
              <a:t>2) Estimated Costs: </a:t>
            </a:r>
            <a:endParaRPr sz="3600" dirty="0"/>
          </a:p>
        </p:txBody>
      </p:sp>
      <p:pic>
        <p:nvPicPr>
          <p:cNvPr id="324" name="Google Shape;324;p49"/>
          <p:cNvPicPr preferRelativeResize="0"/>
          <p:nvPr/>
        </p:nvPicPr>
        <p:blipFill rotWithShape="1">
          <a:blip r:embed="rId3">
            <a:alphaModFix/>
          </a:blip>
          <a:srcRect l="13737" t="58394" r="13730"/>
          <a:stretch/>
        </p:blipFill>
        <p:spPr>
          <a:xfrm rot="-641367">
            <a:off x="6681081" y="-256956"/>
            <a:ext cx="3779279" cy="2317250"/>
          </a:xfrm>
          <a:prstGeom prst="rect">
            <a:avLst/>
          </a:prstGeom>
          <a:noFill/>
          <a:ln>
            <a:noFill/>
          </a:ln>
        </p:spPr>
      </p:pic>
      <p:pic>
        <p:nvPicPr>
          <p:cNvPr id="7" name="Picture 6"/>
          <p:cNvPicPr>
            <a:picLocks noChangeAspect="1"/>
          </p:cNvPicPr>
          <p:nvPr/>
        </p:nvPicPr>
        <p:blipFill>
          <a:blip r:embed="rId4"/>
          <a:stretch>
            <a:fillRect/>
          </a:stretch>
        </p:blipFill>
        <p:spPr>
          <a:xfrm>
            <a:off x="348152" y="981064"/>
            <a:ext cx="6461626" cy="3834776"/>
          </a:xfrm>
          <a:prstGeom prst="rect">
            <a:avLst/>
          </a:prstGeom>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39" name="Google Shape;339;p50"/>
          <p:cNvSpPr txBox="1">
            <a:spLocks noGrp="1"/>
          </p:cNvSpPr>
          <p:nvPr>
            <p:ph type="title" idx="9"/>
          </p:nvPr>
        </p:nvSpPr>
        <p:spPr>
          <a:xfrm>
            <a:off x="209460" y="62000"/>
            <a:ext cx="7710900" cy="728100"/>
          </a:xfrm>
          <a:prstGeom prst="rect">
            <a:avLst/>
          </a:prstGeom>
        </p:spPr>
        <p:txBody>
          <a:bodyPr spcFirstLastPara="1" wrap="square" lIns="91425" tIns="91425" rIns="91425" bIns="91425" anchor="t" anchorCtr="0">
            <a:noAutofit/>
          </a:bodyPr>
          <a:lstStyle/>
          <a:p>
            <a:pPr lvl="0"/>
            <a:r>
              <a:rPr lang="en-US" dirty="0" smtClean="0">
                <a:solidFill>
                  <a:srgbClr val="FF0000"/>
                </a:solidFill>
              </a:rPr>
              <a:t>Project </a:t>
            </a:r>
            <a:r>
              <a:rPr lang="en-US" dirty="0">
                <a:solidFill>
                  <a:srgbClr val="FF0000"/>
                </a:solidFill>
              </a:rPr>
              <a:t>Plan</a:t>
            </a:r>
            <a:endParaRPr dirty="0">
              <a:solidFill>
                <a:srgbClr val="FF0000"/>
              </a:solidFill>
            </a:endParaRPr>
          </a:p>
        </p:txBody>
      </p:sp>
      <p:sp>
        <p:nvSpPr>
          <p:cNvPr id="29" name="Rectangle 28"/>
          <p:cNvSpPr/>
          <p:nvPr/>
        </p:nvSpPr>
        <p:spPr>
          <a:xfrm>
            <a:off x="7693937" y="4213531"/>
            <a:ext cx="898003" cy="707886"/>
          </a:xfrm>
          <a:prstGeom prst="rect">
            <a:avLst/>
          </a:prstGeom>
        </p:spPr>
        <p:txBody>
          <a:bodyPr wrap="none">
            <a:spAutoFit/>
          </a:bodyPr>
          <a:lstStyle/>
          <a:p>
            <a:pPr lvl="0" algn="r"/>
            <a:r>
              <a:rPr lang="en" sz="4000" dirty="0"/>
              <a:t>3</a:t>
            </a:r>
            <a:r>
              <a:rPr lang="en" sz="4000" dirty="0" smtClean="0"/>
              <a:t>.1</a:t>
            </a:r>
            <a:endParaRPr lang="en" dirty="0"/>
          </a:p>
        </p:txBody>
      </p:sp>
      <p:sp>
        <p:nvSpPr>
          <p:cNvPr id="11" name="Rectangle 10"/>
          <p:cNvSpPr/>
          <p:nvPr/>
        </p:nvSpPr>
        <p:spPr>
          <a:xfrm>
            <a:off x="3238500" y="35170"/>
            <a:ext cx="5981700" cy="954107"/>
          </a:xfrm>
          <a:prstGeom prst="rect">
            <a:avLst/>
          </a:prstGeom>
        </p:spPr>
        <p:txBody>
          <a:bodyPr wrap="square">
            <a:spAutoFit/>
          </a:bodyPr>
          <a:lstStyle/>
          <a:p>
            <a:r>
              <a:rPr lang="en-US" dirty="0"/>
              <a:t>The project is set to commence on January 1, 2024, and is expected to be completed by June 30, 2024. The project is divided into four main phases: Product Specification, Design, Prototype &amp; Test, and Manufacture.</a:t>
            </a:r>
          </a:p>
        </p:txBody>
      </p:sp>
      <p:sp>
        <p:nvSpPr>
          <p:cNvPr id="12" name="Rectangle 11"/>
          <p:cNvSpPr/>
          <p:nvPr/>
        </p:nvSpPr>
        <p:spPr>
          <a:xfrm>
            <a:off x="678180" y="4353399"/>
            <a:ext cx="6598920" cy="738664"/>
          </a:xfrm>
          <a:prstGeom prst="rect">
            <a:avLst/>
          </a:prstGeom>
        </p:spPr>
        <p:txBody>
          <a:bodyPr wrap="square">
            <a:spAutoFit/>
          </a:bodyPr>
          <a:lstStyle/>
          <a:p>
            <a:r>
              <a:rPr lang="en-US" dirty="0"/>
              <a:t>This project plan provides a structured approach to developing the AI-powered drone for plant care, ensuring that all necessary steps are taken to deliver a high-quality, effective product.</a:t>
            </a:r>
          </a:p>
        </p:txBody>
      </p:sp>
      <p:pic>
        <p:nvPicPr>
          <p:cNvPr id="13" name="Picture 12"/>
          <p:cNvPicPr>
            <a:picLocks noChangeAspect="1"/>
          </p:cNvPicPr>
          <p:nvPr/>
        </p:nvPicPr>
        <p:blipFill>
          <a:blip r:embed="rId3"/>
          <a:stretch>
            <a:fillRect/>
          </a:stretch>
        </p:blipFill>
        <p:spPr>
          <a:xfrm>
            <a:off x="285152" y="1016106"/>
            <a:ext cx="8573696" cy="3266333"/>
          </a:xfrm>
          <a:prstGeom prst="rect">
            <a:avLst/>
          </a:prstGeom>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3" name="Google Shape;463;p54"/>
          <p:cNvSpPr txBox="1">
            <a:spLocks noGrp="1"/>
          </p:cNvSpPr>
          <p:nvPr>
            <p:ph type="title"/>
          </p:nvPr>
        </p:nvSpPr>
        <p:spPr>
          <a:xfrm>
            <a:off x="0" y="80942"/>
            <a:ext cx="7710900" cy="566400"/>
          </a:xfrm>
          <a:prstGeom prst="rect">
            <a:avLst/>
          </a:prstGeom>
        </p:spPr>
        <p:txBody>
          <a:bodyPr spcFirstLastPara="1" wrap="square" lIns="91425" tIns="91425" rIns="91425" bIns="91425" anchor="t" anchorCtr="0">
            <a:noAutofit/>
          </a:bodyPr>
          <a:lstStyle/>
          <a:p>
            <a:pPr lvl="0"/>
            <a:r>
              <a:rPr lang="en-US" dirty="0">
                <a:solidFill>
                  <a:srgbClr val="FF0000"/>
                </a:solidFill>
              </a:rPr>
              <a:t>Project Budget </a:t>
            </a:r>
            <a:endParaRPr dirty="0">
              <a:solidFill>
                <a:srgbClr val="FF0000"/>
              </a:solidFill>
            </a:endParaRPr>
          </a:p>
        </p:txBody>
      </p:sp>
      <p:sp>
        <p:nvSpPr>
          <p:cNvPr id="2" name="Rectangle 1"/>
          <p:cNvSpPr/>
          <p:nvPr/>
        </p:nvSpPr>
        <p:spPr>
          <a:xfrm>
            <a:off x="85794" y="695988"/>
            <a:ext cx="8713650" cy="738664"/>
          </a:xfrm>
          <a:prstGeom prst="rect">
            <a:avLst/>
          </a:prstGeom>
        </p:spPr>
        <p:txBody>
          <a:bodyPr wrap="square">
            <a:spAutoFit/>
          </a:bodyPr>
          <a:lstStyle/>
          <a:p>
            <a:r>
              <a:rPr lang="en-US" dirty="0"/>
              <a:t>The project budget will be meticulously divided into various categories, including feasibility study, system design and development, labor, testing, and implementation. A significant portion of the budget is anticipated to be allocated to system development and testing, considering the technical complexities involved.</a:t>
            </a:r>
          </a:p>
        </p:txBody>
      </p:sp>
      <p:sp>
        <p:nvSpPr>
          <p:cNvPr id="19" name="Rectangle 18"/>
          <p:cNvSpPr/>
          <p:nvPr/>
        </p:nvSpPr>
        <p:spPr>
          <a:xfrm>
            <a:off x="7693937" y="4213531"/>
            <a:ext cx="898003" cy="707886"/>
          </a:xfrm>
          <a:prstGeom prst="rect">
            <a:avLst/>
          </a:prstGeom>
        </p:spPr>
        <p:txBody>
          <a:bodyPr wrap="none">
            <a:spAutoFit/>
          </a:bodyPr>
          <a:lstStyle/>
          <a:p>
            <a:pPr lvl="0" algn="r"/>
            <a:r>
              <a:rPr lang="en" sz="4000" dirty="0" smtClean="0"/>
              <a:t>4.1</a:t>
            </a:r>
            <a:endParaRPr lang="en" dirty="0"/>
          </a:p>
        </p:txBody>
      </p:sp>
      <p:pic>
        <p:nvPicPr>
          <p:cNvPr id="4" name="Picture 3"/>
          <p:cNvPicPr>
            <a:picLocks noChangeAspect="1"/>
          </p:cNvPicPr>
          <p:nvPr/>
        </p:nvPicPr>
        <p:blipFill>
          <a:blip r:embed="rId3"/>
          <a:stretch>
            <a:fillRect/>
          </a:stretch>
        </p:blipFill>
        <p:spPr>
          <a:xfrm>
            <a:off x="384313" y="1483298"/>
            <a:ext cx="7309623" cy="3476943"/>
          </a:xfrm>
          <a:prstGeom prst="rect">
            <a:avLst/>
          </a:prstGeom>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80"/>
        <p:cNvGrpSpPr/>
        <p:nvPr/>
      </p:nvGrpSpPr>
      <p:grpSpPr>
        <a:xfrm>
          <a:off x="0" y="0"/>
          <a:ext cx="0" cy="0"/>
          <a:chOff x="0" y="0"/>
          <a:chExt cx="0" cy="0"/>
        </a:xfrm>
      </p:grpSpPr>
      <p:sp>
        <p:nvSpPr>
          <p:cNvPr id="482" name="Google Shape;482;p55"/>
          <p:cNvSpPr txBox="1">
            <a:spLocks noGrp="1"/>
          </p:cNvSpPr>
          <p:nvPr>
            <p:ph type="title"/>
          </p:nvPr>
        </p:nvSpPr>
        <p:spPr>
          <a:xfrm>
            <a:off x="441705" y="161813"/>
            <a:ext cx="7710900" cy="546300"/>
          </a:xfrm>
          <a:prstGeom prst="rect">
            <a:avLst/>
          </a:prstGeom>
        </p:spPr>
        <p:txBody>
          <a:bodyPr spcFirstLastPara="1" wrap="square" lIns="91425" tIns="91425" rIns="91425" bIns="91425" anchor="t" anchorCtr="0">
            <a:noAutofit/>
          </a:bodyPr>
          <a:lstStyle/>
          <a:p>
            <a:pPr lvl="0"/>
            <a:r>
              <a:rPr lang="en-US" dirty="0">
                <a:solidFill>
                  <a:srgbClr val="FF0000"/>
                </a:solidFill>
              </a:rPr>
              <a:t>Project Budget</a:t>
            </a:r>
            <a:endParaRPr dirty="0">
              <a:solidFill>
                <a:srgbClr val="FF0000"/>
              </a:solidFill>
            </a:endParaRPr>
          </a:p>
        </p:txBody>
      </p:sp>
      <p:pic>
        <p:nvPicPr>
          <p:cNvPr id="2" name="Picture 1"/>
          <p:cNvPicPr>
            <a:picLocks noChangeAspect="1"/>
          </p:cNvPicPr>
          <p:nvPr/>
        </p:nvPicPr>
        <p:blipFill>
          <a:blip r:embed="rId3"/>
          <a:stretch>
            <a:fillRect/>
          </a:stretch>
        </p:blipFill>
        <p:spPr>
          <a:xfrm>
            <a:off x="289305" y="848139"/>
            <a:ext cx="8602904" cy="3988904"/>
          </a:xfrm>
          <a:prstGeom prst="rect">
            <a:avLst/>
          </a:prstGeom>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95"/>
        <p:cNvGrpSpPr/>
        <p:nvPr/>
      </p:nvGrpSpPr>
      <p:grpSpPr>
        <a:xfrm>
          <a:off x="0" y="0"/>
          <a:ext cx="0" cy="0"/>
          <a:chOff x="0" y="0"/>
          <a:chExt cx="0" cy="0"/>
        </a:xfrm>
      </p:grpSpPr>
      <p:sp>
        <p:nvSpPr>
          <p:cNvPr id="496" name="Google Shape;496;p56"/>
          <p:cNvSpPr txBox="1">
            <a:spLocks noGrp="1"/>
          </p:cNvSpPr>
          <p:nvPr>
            <p:ph type="title"/>
          </p:nvPr>
        </p:nvSpPr>
        <p:spPr>
          <a:xfrm>
            <a:off x="454957" y="148561"/>
            <a:ext cx="7710900" cy="661500"/>
          </a:xfrm>
          <a:prstGeom prst="rect">
            <a:avLst/>
          </a:prstGeom>
        </p:spPr>
        <p:txBody>
          <a:bodyPr spcFirstLastPara="1" wrap="square" lIns="91425" tIns="91425" rIns="91425" bIns="91425" anchor="t" anchorCtr="0">
            <a:noAutofit/>
          </a:bodyPr>
          <a:lstStyle/>
          <a:p>
            <a:pPr lvl="0"/>
            <a:r>
              <a:rPr lang="en-US" dirty="0">
                <a:solidFill>
                  <a:srgbClr val="FF0000"/>
                </a:solidFill>
              </a:rPr>
              <a:t>Project Budget</a:t>
            </a:r>
            <a:endParaRPr dirty="0">
              <a:solidFill>
                <a:srgbClr val="FF0000"/>
              </a:solidFill>
            </a:endParaRPr>
          </a:p>
        </p:txBody>
      </p:sp>
      <p:pic>
        <p:nvPicPr>
          <p:cNvPr id="2" name="Picture 1"/>
          <p:cNvPicPr>
            <a:picLocks noChangeAspect="1"/>
          </p:cNvPicPr>
          <p:nvPr/>
        </p:nvPicPr>
        <p:blipFill>
          <a:blip r:embed="rId3"/>
          <a:stretch>
            <a:fillRect/>
          </a:stretch>
        </p:blipFill>
        <p:spPr>
          <a:xfrm>
            <a:off x="135970" y="987287"/>
            <a:ext cx="8761811" cy="3697355"/>
          </a:xfrm>
          <a:prstGeom prst="rect">
            <a:avLst/>
          </a:prstGeom>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03"/>
        <p:cNvGrpSpPr/>
        <p:nvPr/>
      </p:nvGrpSpPr>
      <p:grpSpPr>
        <a:xfrm>
          <a:off x="0" y="0"/>
          <a:ext cx="0" cy="0"/>
          <a:chOff x="0" y="0"/>
          <a:chExt cx="0" cy="0"/>
        </a:xfrm>
      </p:grpSpPr>
      <p:sp>
        <p:nvSpPr>
          <p:cNvPr id="504" name="Google Shape;504;p57"/>
          <p:cNvSpPr txBox="1">
            <a:spLocks noGrp="1"/>
          </p:cNvSpPr>
          <p:nvPr>
            <p:ph type="title"/>
          </p:nvPr>
        </p:nvSpPr>
        <p:spPr>
          <a:xfrm>
            <a:off x="106556" y="67217"/>
            <a:ext cx="7710900" cy="661500"/>
          </a:xfrm>
          <a:prstGeom prst="rect">
            <a:avLst/>
          </a:prstGeom>
        </p:spPr>
        <p:txBody>
          <a:bodyPr spcFirstLastPara="1" wrap="square" lIns="91425" tIns="91425" rIns="91425" bIns="91425" anchor="t" anchorCtr="0">
            <a:noAutofit/>
          </a:bodyPr>
          <a:lstStyle/>
          <a:p>
            <a:pPr lvl="0"/>
            <a:r>
              <a:rPr lang="en-US" dirty="0" smtClean="0">
                <a:solidFill>
                  <a:srgbClr val="FF0000"/>
                </a:solidFill>
              </a:rPr>
              <a:t>Risk </a:t>
            </a:r>
            <a:r>
              <a:rPr lang="en-US" dirty="0">
                <a:solidFill>
                  <a:srgbClr val="FF0000"/>
                </a:solidFill>
              </a:rPr>
              <a:t>Management Plan</a:t>
            </a:r>
            <a:endParaRPr dirty="0">
              <a:solidFill>
                <a:srgbClr val="FF0000"/>
              </a:solidFill>
            </a:endParaRPr>
          </a:p>
        </p:txBody>
      </p:sp>
      <p:sp>
        <p:nvSpPr>
          <p:cNvPr id="505" name="Google Shape;505;p57"/>
          <p:cNvSpPr/>
          <p:nvPr/>
        </p:nvSpPr>
        <p:spPr>
          <a:xfrm>
            <a:off x="3053459" y="3746671"/>
            <a:ext cx="2228700" cy="91476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dk1"/>
                </a:solidFill>
                <a:latin typeface="Open Sans"/>
                <a:ea typeface="Open Sans"/>
                <a:cs typeface="Open Sans"/>
                <a:sym typeface="Open Sans"/>
              </a:rPr>
              <a:t>Despite being red, Mars is actually a cold place. It’s full of iron oxide dust</a:t>
            </a:r>
            <a:endParaRPr dirty="0">
              <a:solidFill>
                <a:schemeClr val="dk1"/>
              </a:solidFill>
              <a:latin typeface="Open Sans"/>
              <a:ea typeface="Open Sans"/>
              <a:cs typeface="Open Sans"/>
              <a:sym typeface="Open Sans"/>
            </a:endParaRPr>
          </a:p>
        </p:txBody>
      </p:sp>
      <p:sp>
        <p:nvSpPr>
          <p:cNvPr id="506" name="Google Shape;506;p57"/>
          <p:cNvSpPr/>
          <p:nvPr/>
        </p:nvSpPr>
        <p:spPr>
          <a:xfrm>
            <a:off x="411035" y="3457548"/>
            <a:ext cx="2228700" cy="91476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solidFill>
                  <a:schemeClr val="dk1"/>
                </a:solidFill>
                <a:latin typeface="Open Sans"/>
                <a:ea typeface="Open Sans"/>
                <a:cs typeface="Open Sans"/>
                <a:sym typeface="Open Sans"/>
              </a:rPr>
              <a:t>Mercury is the closest planet to the Sun and the smallest one</a:t>
            </a:r>
            <a:endParaRPr dirty="0">
              <a:solidFill>
                <a:schemeClr val="dk1"/>
              </a:solidFill>
              <a:latin typeface="Open Sans"/>
              <a:ea typeface="Open Sans"/>
              <a:cs typeface="Open Sans"/>
              <a:sym typeface="Open Sans"/>
            </a:endParaRPr>
          </a:p>
        </p:txBody>
      </p:sp>
      <p:sp>
        <p:nvSpPr>
          <p:cNvPr id="507" name="Google Shape;507;p57"/>
          <p:cNvSpPr/>
          <p:nvPr/>
        </p:nvSpPr>
        <p:spPr>
          <a:xfrm>
            <a:off x="5775398" y="3746671"/>
            <a:ext cx="2228700" cy="91476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dk1"/>
                </a:solidFill>
                <a:latin typeface="Open Sans"/>
                <a:ea typeface="Open Sans"/>
                <a:cs typeface="Open Sans"/>
                <a:sym typeface="Open Sans"/>
              </a:rPr>
              <a:t>Venus has a beautiful name and is the second planet from the Sun</a:t>
            </a:r>
            <a:endParaRPr dirty="0">
              <a:solidFill>
                <a:schemeClr val="dk1"/>
              </a:solidFill>
              <a:latin typeface="Open Sans"/>
              <a:ea typeface="Open Sans"/>
              <a:cs typeface="Open Sans"/>
              <a:sym typeface="Open Sans"/>
            </a:endParaRPr>
          </a:p>
        </p:txBody>
      </p:sp>
      <p:sp>
        <p:nvSpPr>
          <p:cNvPr id="508" name="Google Shape;508;p57"/>
          <p:cNvSpPr/>
          <p:nvPr/>
        </p:nvSpPr>
        <p:spPr>
          <a:xfrm>
            <a:off x="3113269" y="3095688"/>
            <a:ext cx="2228700" cy="472890"/>
          </a:xfrm>
          <a:prstGeom prst="roundRect">
            <a:avLst>
              <a:gd name="adj" fmla="val 0"/>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lvl="0" algn="ctr"/>
            <a:r>
              <a:rPr lang="en-US" sz="2000" dirty="0">
                <a:solidFill>
                  <a:schemeClr val="bg2"/>
                </a:solidFill>
              </a:rPr>
              <a:t>External Factors</a:t>
            </a:r>
            <a:endParaRPr sz="2000" dirty="0">
              <a:solidFill>
                <a:schemeClr val="bg2"/>
              </a:solidFill>
              <a:latin typeface="Montserrat SemiBold"/>
              <a:ea typeface="Montserrat SemiBold"/>
              <a:cs typeface="Montserrat SemiBold"/>
              <a:sym typeface="Montserrat SemiBold"/>
            </a:endParaRPr>
          </a:p>
        </p:txBody>
      </p:sp>
      <p:sp>
        <p:nvSpPr>
          <p:cNvPr id="509" name="Google Shape;509;p57"/>
          <p:cNvSpPr/>
          <p:nvPr/>
        </p:nvSpPr>
        <p:spPr>
          <a:xfrm>
            <a:off x="5695885" y="3042680"/>
            <a:ext cx="2582616" cy="472890"/>
          </a:xfrm>
          <a:prstGeom prst="roundRect">
            <a:avLst>
              <a:gd name="adj" fmla="val 0"/>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lvl="0" algn="ctr"/>
            <a:r>
              <a:rPr lang="en-US" sz="2000" dirty="0">
                <a:solidFill>
                  <a:schemeClr val="bg2"/>
                </a:solidFill>
              </a:rPr>
              <a:t>Technical Factors:</a:t>
            </a:r>
            <a:endParaRPr sz="2000" dirty="0">
              <a:solidFill>
                <a:schemeClr val="bg2"/>
              </a:solidFill>
              <a:latin typeface="Montserrat SemiBold"/>
              <a:ea typeface="Montserrat SemiBold"/>
              <a:cs typeface="Montserrat SemiBold"/>
              <a:sym typeface="Montserrat SemiBold"/>
            </a:endParaRPr>
          </a:p>
        </p:txBody>
      </p:sp>
      <p:sp>
        <p:nvSpPr>
          <p:cNvPr id="510" name="Google Shape;510;p57"/>
          <p:cNvSpPr/>
          <p:nvPr/>
        </p:nvSpPr>
        <p:spPr>
          <a:xfrm>
            <a:off x="411035" y="3042680"/>
            <a:ext cx="2228700" cy="472890"/>
          </a:xfrm>
          <a:prstGeom prst="roundRect">
            <a:avLst>
              <a:gd name="adj" fmla="val 0"/>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lvl="0" algn="ctr"/>
            <a:r>
              <a:rPr lang="en-US" sz="2000" dirty="0">
                <a:solidFill>
                  <a:schemeClr val="bg2"/>
                </a:solidFill>
              </a:rPr>
              <a:t>Internal Factors</a:t>
            </a:r>
            <a:endParaRPr sz="2000" dirty="0">
              <a:solidFill>
                <a:schemeClr val="bg2"/>
              </a:solidFill>
              <a:latin typeface="Montserrat SemiBold"/>
              <a:ea typeface="Montserrat SemiBold"/>
              <a:cs typeface="Montserrat SemiBold"/>
              <a:sym typeface="Montserrat SemiBold"/>
            </a:endParaRPr>
          </a:p>
        </p:txBody>
      </p:sp>
      <p:cxnSp>
        <p:nvCxnSpPr>
          <p:cNvPr id="511" name="Google Shape;511;p57"/>
          <p:cNvCxnSpPr>
            <a:stCxn id="512" idx="2"/>
            <a:endCxn id="508" idx="0"/>
          </p:cNvCxnSpPr>
          <p:nvPr/>
        </p:nvCxnSpPr>
        <p:spPr>
          <a:xfrm rot="5400000">
            <a:off x="4021019" y="2598298"/>
            <a:ext cx="703991" cy="290789"/>
          </a:xfrm>
          <a:prstGeom prst="bentConnector3">
            <a:avLst>
              <a:gd name="adj1" fmla="val 50000"/>
            </a:avLst>
          </a:prstGeom>
          <a:noFill/>
          <a:ln w="9525" cap="flat" cmpd="sng">
            <a:solidFill>
              <a:schemeClr val="dk1"/>
            </a:solidFill>
            <a:prstDash val="solid"/>
            <a:round/>
            <a:headEnd type="none" w="med" len="med"/>
            <a:tailEnd type="none" w="med" len="med"/>
          </a:ln>
        </p:spPr>
      </p:cxnSp>
      <p:cxnSp>
        <p:nvCxnSpPr>
          <p:cNvPr id="513" name="Google Shape;513;p57"/>
          <p:cNvCxnSpPr>
            <a:stCxn id="512" idx="1"/>
            <a:endCxn id="510" idx="0"/>
          </p:cNvCxnSpPr>
          <p:nvPr/>
        </p:nvCxnSpPr>
        <p:spPr>
          <a:xfrm rot="10800000" flipV="1">
            <a:off x="1525385" y="2155252"/>
            <a:ext cx="1528074" cy="887428"/>
          </a:xfrm>
          <a:prstGeom prst="bentConnector2">
            <a:avLst/>
          </a:prstGeom>
          <a:noFill/>
          <a:ln w="9525" cap="flat" cmpd="sng">
            <a:solidFill>
              <a:schemeClr val="dk1"/>
            </a:solidFill>
            <a:prstDash val="solid"/>
            <a:round/>
            <a:headEnd type="none" w="med" len="med"/>
            <a:tailEnd type="none" w="med" len="med"/>
          </a:ln>
        </p:spPr>
      </p:cxnSp>
      <p:sp>
        <p:nvSpPr>
          <p:cNvPr id="512" name="Google Shape;512;p57"/>
          <p:cNvSpPr/>
          <p:nvPr/>
        </p:nvSpPr>
        <p:spPr>
          <a:xfrm>
            <a:off x="3053459" y="1918807"/>
            <a:ext cx="2929897" cy="472890"/>
          </a:xfrm>
          <a:prstGeom prst="roundRect">
            <a:avLst>
              <a:gd name="adj" fmla="val 0"/>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lvl="0" algn="ctr"/>
            <a:r>
              <a:rPr lang="en-US" sz="2000" dirty="0">
                <a:solidFill>
                  <a:schemeClr val="bg2"/>
                </a:solidFill>
              </a:rPr>
              <a:t>Risk Management Plan</a:t>
            </a:r>
            <a:endParaRPr sz="2000" dirty="0">
              <a:solidFill>
                <a:schemeClr val="bg2"/>
              </a:solidFill>
              <a:latin typeface="Montserrat SemiBold"/>
              <a:ea typeface="Montserrat SemiBold"/>
              <a:cs typeface="Montserrat SemiBold"/>
              <a:sym typeface="Montserrat SemiBold"/>
            </a:endParaRPr>
          </a:p>
        </p:txBody>
      </p:sp>
      <p:cxnSp>
        <p:nvCxnSpPr>
          <p:cNvPr id="514" name="Google Shape;514;p57"/>
          <p:cNvCxnSpPr>
            <a:stCxn id="509" idx="0"/>
            <a:endCxn id="512" idx="3"/>
          </p:cNvCxnSpPr>
          <p:nvPr/>
        </p:nvCxnSpPr>
        <p:spPr>
          <a:xfrm rot="16200000" flipV="1">
            <a:off x="6041561" y="2097047"/>
            <a:ext cx="887428" cy="1003837"/>
          </a:xfrm>
          <a:prstGeom prst="bentConnector2">
            <a:avLst/>
          </a:prstGeom>
          <a:noFill/>
          <a:ln w="9525" cap="flat" cmpd="sng">
            <a:solidFill>
              <a:schemeClr val="dk1"/>
            </a:solidFill>
            <a:prstDash val="solid"/>
            <a:round/>
            <a:headEnd type="none" w="med" len="med"/>
            <a:tailEnd type="none" w="med" len="med"/>
          </a:ln>
        </p:spPr>
      </p:cxnSp>
      <p:pic>
        <p:nvPicPr>
          <p:cNvPr id="515" name="Google Shape;515;p57"/>
          <p:cNvPicPr preferRelativeResize="0"/>
          <p:nvPr/>
        </p:nvPicPr>
        <p:blipFill rotWithShape="1">
          <a:blip r:embed="rId3">
            <a:alphaModFix/>
          </a:blip>
          <a:srcRect l="13737" t="58394" r="13730"/>
          <a:stretch/>
        </p:blipFill>
        <p:spPr>
          <a:xfrm>
            <a:off x="7356425" y="-261956"/>
            <a:ext cx="2601200" cy="1594926"/>
          </a:xfrm>
          <a:prstGeom prst="rect">
            <a:avLst/>
          </a:prstGeom>
          <a:noFill/>
          <a:ln>
            <a:noFill/>
          </a:ln>
        </p:spPr>
      </p:pic>
      <p:sp>
        <p:nvSpPr>
          <p:cNvPr id="14" name="Rectangle 13"/>
          <p:cNvSpPr/>
          <p:nvPr/>
        </p:nvSpPr>
        <p:spPr>
          <a:xfrm>
            <a:off x="8165023" y="4364825"/>
            <a:ext cx="898003" cy="778675"/>
          </a:xfrm>
          <a:prstGeom prst="rect">
            <a:avLst/>
          </a:prstGeom>
        </p:spPr>
        <p:txBody>
          <a:bodyPr wrap="none">
            <a:spAutoFit/>
          </a:bodyPr>
          <a:lstStyle/>
          <a:p>
            <a:pPr lvl="0" algn="r"/>
            <a:r>
              <a:rPr lang="en" sz="4000" dirty="0"/>
              <a:t>5</a:t>
            </a:r>
            <a:r>
              <a:rPr lang="en" sz="4000" dirty="0" smtClean="0"/>
              <a:t>.1</a:t>
            </a:r>
            <a:endParaRPr lang="en" dirty="0"/>
          </a:p>
        </p:txBody>
      </p:sp>
      <p:sp>
        <p:nvSpPr>
          <p:cNvPr id="7" name="Rectangle 6"/>
          <p:cNvSpPr/>
          <p:nvPr/>
        </p:nvSpPr>
        <p:spPr>
          <a:xfrm>
            <a:off x="34985" y="817763"/>
            <a:ext cx="7889815" cy="988097"/>
          </a:xfrm>
          <a:prstGeom prst="rect">
            <a:avLst/>
          </a:prstGeom>
        </p:spPr>
        <p:txBody>
          <a:bodyPr wrap="square">
            <a:spAutoFit/>
          </a:bodyPr>
          <a:lstStyle/>
          <a:p>
            <a:r>
              <a:rPr lang="en-US" dirty="0"/>
              <a:t>The project will follow a systematic risk management approach, outlining potential risks such as technical challenges, cost overruns, timeline delays, and unmet plant care requirements. This risk management plan will guide the project team in identifying, assessing, and responding appropriately to these risks throughout the project lifecycle. </a:t>
            </a: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19"/>
        <p:cNvGrpSpPr/>
        <p:nvPr/>
      </p:nvGrpSpPr>
      <p:grpSpPr>
        <a:xfrm>
          <a:off x="0" y="0"/>
          <a:ext cx="0" cy="0"/>
          <a:chOff x="0" y="0"/>
          <a:chExt cx="0" cy="0"/>
        </a:xfrm>
      </p:grpSpPr>
      <p:sp>
        <p:nvSpPr>
          <p:cNvPr id="520" name="Google Shape;520;p58"/>
          <p:cNvSpPr txBox="1">
            <a:spLocks noGrp="1"/>
          </p:cNvSpPr>
          <p:nvPr>
            <p:ph type="title"/>
          </p:nvPr>
        </p:nvSpPr>
        <p:spPr>
          <a:xfrm>
            <a:off x="720000" y="539500"/>
            <a:ext cx="7710900" cy="546300"/>
          </a:xfrm>
          <a:prstGeom prst="rect">
            <a:avLst/>
          </a:prstGeom>
        </p:spPr>
        <p:txBody>
          <a:bodyPr spcFirstLastPara="1" wrap="square" lIns="91425" tIns="91425" rIns="91425" bIns="91425" anchor="t" anchorCtr="0">
            <a:noAutofit/>
          </a:bodyPr>
          <a:lstStyle/>
          <a:p>
            <a:pPr lvl="0"/>
            <a:r>
              <a:rPr lang="en-US" dirty="0"/>
              <a:t>Internal Factors: </a:t>
            </a:r>
            <a:endParaRPr dirty="0"/>
          </a:p>
        </p:txBody>
      </p:sp>
      <p:sp>
        <p:nvSpPr>
          <p:cNvPr id="2" name="Rectangle 1"/>
          <p:cNvSpPr/>
          <p:nvPr/>
        </p:nvSpPr>
        <p:spPr>
          <a:xfrm>
            <a:off x="620400" y="1634371"/>
            <a:ext cx="7749540" cy="2308324"/>
          </a:xfrm>
          <a:prstGeom prst="rect">
            <a:avLst/>
          </a:prstGeom>
        </p:spPr>
        <p:txBody>
          <a:bodyPr wrap="square">
            <a:spAutoFit/>
          </a:bodyPr>
          <a:lstStyle/>
          <a:p>
            <a:r>
              <a:rPr lang="en-US" sz="1800" dirty="0"/>
              <a:t>• Inadequate resources: Insufficient budget, limited workforce, and lack of equipment (H</a:t>
            </a:r>
            <a:r>
              <a:rPr lang="en-US" sz="1800" dirty="0" smtClean="0"/>
              <a:t>).</a:t>
            </a:r>
          </a:p>
          <a:p>
            <a:endParaRPr lang="en-US" sz="1800" dirty="0" smtClean="0"/>
          </a:p>
          <a:p>
            <a:r>
              <a:rPr lang="en-US" sz="1800" dirty="0" smtClean="0"/>
              <a:t> </a:t>
            </a:r>
            <a:r>
              <a:rPr lang="en-US" sz="1800" dirty="0"/>
              <a:t>• Lack of expertise or skills: Team members lacking necessary technical knowledge or specific skills (M). </a:t>
            </a:r>
            <a:endParaRPr lang="en-US" sz="1800" dirty="0" smtClean="0"/>
          </a:p>
          <a:p>
            <a:endParaRPr lang="en-US" sz="1800" dirty="0" smtClean="0"/>
          </a:p>
          <a:p>
            <a:r>
              <a:rPr lang="en-US" sz="1800" dirty="0" smtClean="0"/>
              <a:t>• </a:t>
            </a:r>
            <a:r>
              <a:rPr lang="en-US" sz="1800" dirty="0"/>
              <a:t>Poor communication or collaboration: Miscommunication, lack of coordination, and ineffective collaboration among team members (M).</a:t>
            </a: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sp>
        <p:nvSpPr>
          <p:cNvPr id="542" name="Google Shape;542;p59"/>
          <p:cNvSpPr txBox="1">
            <a:spLocks noGrp="1"/>
          </p:cNvSpPr>
          <p:nvPr>
            <p:ph type="title"/>
          </p:nvPr>
        </p:nvSpPr>
        <p:spPr>
          <a:xfrm>
            <a:off x="720000" y="539500"/>
            <a:ext cx="7710900" cy="566400"/>
          </a:xfrm>
          <a:prstGeom prst="rect">
            <a:avLst/>
          </a:prstGeom>
        </p:spPr>
        <p:txBody>
          <a:bodyPr spcFirstLastPara="1" wrap="square" lIns="91425" tIns="91425" rIns="91425" bIns="91425" anchor="t" anchorCtr="0">
            <a:noAutofit/>
          </a:bodyPr>
          <a:lstStyle/>
          <a:p>
            <a:pPr lvl="0"/>
            <a:r>
              <a:rPr lang="en-US" dirty="0"/>
              <a:t>External Factors:</a:t>
            </a:r>
            <a:endParaRPr dirty="0"/>
          </a:p>
        </p:txBody>
      </p:sp>
      <p:sp>
        <p:nvSpPr>
          <p:cNvPr id="2" name="Rectangle 1"/>
          <p:cNvSpPr/>
          <p:nvPr/>
        </p:nvSpPr>
        <p:spPr>
          <a:xfrm>
            <a:off x="548280" y="1771531"/>
            <a:ext cx="8054340" cy="2554545"/>
          </a:xfrm>
          <a:prstGeom prst="rect">
            <a:avLst/>
          </a:prstGeom>
        </p:spPr>
        <p:txBody>
          <a:bodyPr wrap="square">
            <a:spAutoFit/>
          </a:bodyPr>
          <a:lstStyle/>
          <a:p>
            <a:r>
              <a:rPr lang="en-US" sz="2000" dirty="0"/>
              <a:t>• Changes in market conditions: Shifts in customer preferences, emergence of new competitors, and changes in market demand (H</a:t>
            </a:r>
            <a:r>
              <a:rPr lang="en-US" sz="2000" dirty="0" smtClean="0"/>
              <a:t>).</a:t>
            </a:r>
          </a:p>
          <a:p>
            <a:endParaRPr lang="en-US" sz="2000" dirty="0" smtClean="0"/>
          </a:p>
          <a:p>
            <a:r>
              <a:rPr lang="en-US" sz="2000" dirty="0" smtClean="0"/>
              <a:t> </a:t>
            </a:r>
            <a:r>
              <a:rPr lang="en-US" sz="2000" dirty="0"/>
              <a:t>• Economic fluctuations: Economic recessions, inflation, and currency exchange rate fluctuations (M</a:t>
            </a:r>
            <a:r>
              <a:rPr lang="en-US" sz="2000" dirty="0" smtClean="0"/>
              <a:t>)</a:t>
            </a:r>
          </a:p>
          <a:p>
            <a:endParaRPr lang="en-US" sz="2000" dirty="0"/>
          </a:p>
          <a:p>
            <a:r>
              <a:rPr lang="en-US" sz="2000" dirty="0" smtClean="0"/>
              <a:t>. </a:t>
            </a:r>
            <a:r>
              <a:rPr lang="en-US" sz="2000" dirty="0"/>
              <a:t>• Regulatory changes: new regulations, compliance requirements, and legal restrictions impacting the project (M).</a:t>
            </a: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47"/>
        <p:cNvGrpSpPr/>
        <p:nvPr/>
      </p:nvGrpSpPr>
      <p:grpSpPr>
        <a:xfrm>
          <a:off x="0" y="0"/>
          <a:ext cx="0" cy="0"/>
          <a:chOff x="0" y="0"/>
          <a:chExt cx="0" cy="0"/>
        </a:xfrm>
      </p:grpSpPr>
      <p:sp>
        <p:nvSpPr>
          <p:cNvPr id="551" name="Google Shape;551;p60"/>
          <p:cNvSpPr txBox="1">
            <a:spLocks noGrp="1"/>
          </p:cNvSpPr>
          <p:nvPr>
            <p:ph type="title"/>
          </p:nvPr>
        </p:nvSpPr>
        <p:spPr>
          <a:xfrm>
            <a:off x="715290" y="428775"/>
            <a:ext cx="7710900" cy="566400"/>
          </a:xfrm>
          <a:prstGeom prst="rect">
            <a:avLst/>
          </a:prstGeom>
        </p:spPr>
        <p:txBody>
          <a:bodyPr spcFirstLastPara="1" wrap="square" lIns="91425" tIns="91425" rIns="91425" bIns="91425" anchor="t" anchorCtr="0">
            <a:noAutofit/>
          </a:bodyPr>
          <a:lstStyle/>
          <a:p>
            <a:pPr lvl="0"/>
            <a:r>
              <a:rPr lang="en-US" dirty="0"/>
              <a:t>Technical Factors: </a:t>
            </a:r>
            <a:endParaRPr dirty="0"/>
          </a:p>
        </p:txBody>
      </p:sp>
      <p:sp>
        <p:nvSpPr>
          <p:cNvPr id="2" name="Rectangle 1"/>
          <p:cNvSpPr/>
          <p:nvPr/>
        </p:nvSpPr>
        <p:spPr>
          <a:xfrm>
            <a:off x="441960" y="1581031"/>
            <a:ext cx="8328660" cy="2554545"/>
          </a:xfrm>
          <a:prstGeom prst="rect">
            <a:avLst/>
          </a:prstGeom>
        </p:spPr>
        <p:txBody>
          <a:bodyPr wrap="square">
            <a:spAutoFit/>
          </a:bodyPr>
          <a:lstStyle/>
          <a:p>
            <a:r>
              <a:rPr lang="en-US" sz="2000" dirty="0"/>
              <a:t>Technology failures: Hardware or software malfunctions, system crashes, and compatibility issues (M</a:t>
            </a:r>
            <a:r>
              <a:rPr lang="en-US" sz="2000" dirty="0" smtClean="0"/>
              <a:t>)</a:t>
            </a:r>
          </a:p>
          <a:p>
            <a:endParaRPr lang="en-US" sz="2000" dirty="0" smtClean="0"/>
          </a:p>
          <a:p>
            <a:r>
              <a:rPr lang="en-US" sz="2000" dirty="0" smtClean="0"/>
              <a:t>. </a:t>
            </a:r>
            <a:r>
              <a:rPr lang="en-US" sz="2000" dirty="0"/>
              <a:t>• Software bugs: Programming errors, software glitches, and unexpected software behavior (M). </a:t>
            </a:r>
            <a:endParaRPr lang="en-US" sz="2000" dirty="0" smtClean="0"/>
          </a:p>
          <a:p>
            <a:endParaRPr lang="en-US" sz="2000" dirty="0" smtClean="0"/>
          </a:p>
          <a:p>
            <a:r>
              <a:rPr lang="en-US" sz="2000" dirty="0" smtClean="0"/>
              <a:t>• </a:t>
            </a:r>
            <a:r>
              <a:rPr lang="en-US" sz="2000" dirty="0"/>
              <a:t>Scalability limitations: Inability of the system to handle increased workload or user demand without performance degradation (L).</a:t>
            </a: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81"/>
        <p:cNvGrpSpPr/>
        <p:nvPr/>
      </p:nvGrpSpPr>
      <p:grpSpPr>
        <a:xfrm>
          <a:off x="0" y="0"/>
          <a:ext cx="0" cy="0"/>
          <a:chOff x="0" y="0"/>
          <a:chExt cx="0" cy="0"/>
        </a:xfrm>
      </p:grpSpPr>
      <p:sp>
        <p:nvSpPr>
          <p:cNvPr id="582" name="Google Shape;582;p61"/>
          <p:cNvSpPr txBox="1">
            <a:spLocks noGrp="1"/>
          </p:cNvSpPr>
          <p:nvPr>
            <p:ph type="title"/>
          </p:nvPr>
        </p:nvSpPr>
        <p:spPr>
          <a:xfrm>
            <a:off x="87540" y="116623"/>
            <a:ext cx="7710900" cy="597900"/>
          </a:xfrm>
          <a:prstGeom prst="rect">
            <a:avLst/>
          </a:prstGeom>
        </p:spPr>
        <p:txBody>
          <a:bodyPr spcFirstLastPara="1" wrap="square" lIns="91425" tIns="91425" rIns="91425" bIns="91425" anchor="t" anchorCtr="0">
            <a:noAutofit/>
          </a:bodyPr>
          <a:lstStyle/>
          <a:p>
            <a:pPr lvl="0"/>
            <a:r>
              <a:rPr lang="en-US" dirty="0"/>
              <a:t>5.1 Risk Response Strategies </a:t>
            </a:r>
            <a:endParaRPr dirty="0"/>
          </a:p>
        </p:txBody>
      </p:sp>
      <p:pic>
        <p:nvPicPr>
          <p:cNvPr id="587" name="Google Shape;587;p61"/>
          <p:cNvPicPr preferRelativeResize="0"/>
          <p:nvPr/>
        </p:nvPicPr>
        <p:blipFill>
          <a:blip r:embed="rId3">
            <a:alphaModFix/>
          </a:blip>
          <a:stretch>
            <a:fillRect/>
          </a:stretch>
        </p:blipFill>
        <p:spPr>
          <a:xfrm flipH="1">
            <a:off x="5900223" y="574550"/>
            <a:ext cx="2561577" cy="1934949"/>
          </a:xfrm>
          <a:prstGeom prst="rect">
            <a:avLst/>
          </a:prstGeom>
          <a:noFill/>
          <a:ln>
            <a:noFill/>
          </a:ln>
        </p:spPr>
      </p:pic>
      <p:pic>
        <p:nvPicPr>
          <p:cNvPr id="588" name="Google Shape;588;p61"/>
          <p:cNvPicPr preferRelativeResize="0"/>
          <p:nvPr/>
        </p:nvPicPr>
        <p:blipFill rotWithShape="1">
          <a:blip r:embed="rId4">
            <a:alphaModFix/>
          </a:blip>
          <a:srcRect l="13737" t="58394" r="13730"/>
          <a:stretch/>
        </p:blipFill>
        <p:spPr>
          <a:xfrm>
            <a:off x="1662100" y="3510575"/>
            <a:ext cx="2601200" cy="1594926"/>
          </a:xfrm>
          <a:prstGeom prst="rect">
            <a:avLst/>
          </a:prstGeom>
          <a:noFill/>
          <a:ln>
            <a:noFill/>
          </a:ln>
        </p:spPr>
      </p:pic>
      <p:sp>
        <p:nvSpPr>
          <p:cNvPr id="6" name="Rectangle 5"/>
          <p:cNvSpPr/>
          <p:nvPr/>
        </p:nvSpPr>
        <p:spPr>
          <a:xfrm>
            <a:off x="257600" y="1016244"/>
            <a:ext cx="5510740" cy="2308324"/>
          </a:xfrm>
          <a:prstGeom prst="rect">
            <a:avLst/>
          </a:prstGeom>
        </p:spPr>
        <p:txBody>
          <a:bodyPr wrap="square">
            <a:spAutoFit/>
          </a:bodyPr>
          <a:lstStyle/>
          <a:p>
            <a:r>
              <a:rPr lang="en-US" sz="1800" dirty="0"/>
              <a:t>Risk response strategies are crucial for mitigating and managing risks in a project. They involve the utilization of various techniques and tools to identify and assess risks effectively. </a:t>
            </a:r>
            <a:endParaRPr lang="en-US" sz="1800" dirty="0" smtClean="0"/>
          </a:p>
          <a:p>
            <a:r>
              <a:rPr lang="en-US" sz="1800" dirty="0" smtClean="0"/>
              <a:t>Three </a:t>
            </a:r>
            <a:r>
              <a:rPr lang="en-US" sz="1800" dirty="0"/>
              <a:t>key elements that aid in implementing risk response strategies are the Risk Identification Team, Risk Breakdown Structure (RBS) Template, and Risk Identification Methods</a:t>
            </a: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36"/>
          <p:cNvSpPr txBox="1">
            <a:spLocks noGrp="1"/>
          </p:cNvSpPr>
          <p:nvPr>
            <p:ph type="title"/>
          </p:nvPr>
        </p:nvSpPr>
        <p:spPr>
          <a:xfrm>
            <a:off x="713225" y="539500"/>
            <a:ext cx="7717500" cy="643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Introduction</a:t>
            </a:r>
            <a:endParaRPr/>
          </a:p>
        </p:txBody>
      </p:sp>
      <p:sp>
        <p:nvSpPr>
          <p:cNvPr id="198" name="Google Shape;198;p36"/>
          <p:cNvSpPr txBox="1">
            <a:spLocks noGrp="1"/>
          </p:cNvSpPr>
          <p:nvPr>
            <p:ph type="subTitle" idx="1"/>
          </p:nvPr>
        </p:nvSpPr>
        <p:spPr>
          <a:xfrm>
            <a:off x="713225" y="1468138"/>
            <a:ext cx="3306000" cy="2898000"/>
          </a:xfrm>
          <a:prstGeom prst="rect">
            <a:avLst/>
          </a:prstGeom>
        </p:spPr>
        <p:txBody>
          <a:bodyPr spcFirstLastPara="1" wrap="square" lIns="91425" tIns="91425" rIns="91425" bIns="91425" anchor="t" anchorCtr="0">
            <a:noAutofit/>
          </a:bodyPr>
          <a:lstStyle/>
          <a:p>
            <a:pPr marL="0" lvl="0" indent="0"/>
            <a:r>
              <a:rPr lang="en-US" dirty="0"/>
              <a:t>This project proposal outlines the development of an AI-powered drone for plant care in agriculture. The objective is to leverage advanced technologies to enhance crop health, optimize irrigation practices, detect diseases, and monitor plant growth. By utilizing a combination of AI algorithms, sensors, and cameras, the drone will collect real-time data from crops and provide actionable insights to farmers.</a:t>
            </a:r>
            <a:endParaRPr dirty="0"/>
          </a:p>
        </p:txBody>
      </p:sp>
      <p:sp>
        <p:nvSpPr>
          <p:cNvPr id="199" name="Google Shape;199;p36"/>
          <p:cNvSpPr txBox="1">
            <a:spLocks noGrp="1"/>
          </p:cNvSpPr>
          <p:nvPr>
            <p:ph type="subTitle" idx="2"/>
          </p:nvPr>
        </p:nvSpPr>
        <p:spPr>
          <a:xfrm>
            <a:off x="4495246" y="1468138"/>
            <a:ext cx="3306000" cy="2898000"/>
          </a:xfrm>
          <a:prstGeom prst="rect">
            <a:avLst/>
          </a:prstGeom>
        </p:spPr>
        <p:txBody>
          <a:bodyPr spcFirstLastPara="1" wrap="square" lIns="91425" tIns="91425" rIns="91425" bIns="91425" anchor="t" anchorCtr="0">
            <a:noAutofit/>
          </a:bodyPr>
          <a:lstStyle/>
          <a:p>
            <a:pPr marL="0" lvl="0" indent="0"/>
            <a:r>
              <a:rPr lang="en-US" dirty="0"/>
              <a:t>The project scope includes defining the specific objectives, deliverables, milestones, technical requirements, and limitations. The primary goal is to design and build a functional drone prototype capable of autonomously collecting data and analyzing plant health parameters. The project priorities include accuracy in plant health analysis, flight efficiency, and minimizing data latency for prompt decision-making.</a:t>
            </a:r>
            <a:endParaRPr dirty="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92"/>
        <p:cNvGrpSpPr/>
        <p:nvPr/>
      </p:nvGrpSpPr>
      <p:grpSpPr>
        <a:xfrm>
          <a:off x="0" y="0"/>
          <a:ext cx="0" cy="0"/>
          <a:chOff x="0" y="0"/>
          <a:chExt cx="0" cy="0"/>
        </a:xfrm>
      </p:grpSpPr>
      <p:sp>
        <p:nvSpPr>
          <p:cNvPr id="593" name="Google Shape;593;p62"/>
          <p:cNvSpPr txBox="1">
            <a:spLocks noGrp="1"/>
          </p:cNvSpPr>
          <p:nvPr>
            <p:ph type="title"/>
          </p:nvPr>
        </p:nvSpPr>
        <p:spPr>
          <a:xfrm>
            <a:off x="384720" y="105160"/>
            <a:ext cx="7710900" cy="661500"/>
          </a:xfrm>
          <a:prstGeom prst="rect">
            <a:avLst/>
          </a:prstGeom>
        </p:spPr>
        <p:txBody>
          <a:bodyPr spcFirstLastPara="1" wrap="square" lIns="91425" tIns="91425" rIns="91425" bIns="91425" anchor="t" anchorCtr="0">
            <a:noAutofit/>
          </a:bodyPr>
          <a:lstStyle/>
          <a:p>
            <a:pPr lvl="0"/>
            <a:r>
              <a:rPr lang="en-US" dirty="0"/>
              <a:t>5.1 Risk Response Strategies </a:t>
            </a:r>
            <a:endParaRPr dirty="0"/>
          </a:p>
        </p:txBody>
      </p:sp>
      <p:sp>
        <p:nvSpPr>
          <p:cNvPr id="2" name="Rectangle 1"/>
          <p:cNvSpPr/>
          <p:nvPr/>
        </p:nvSpPr>
        <p:spPr>
          <a:xfrm>
            <a:off x="701040" y="850553"/>
            <a:ext cx="6766560" cy="1200329"/>
          </a:xfrm>
          <a:prstGeom prst="rect">
            <a:avLst/>
          </a:prstGeom>
        </p:spPr>
        <p:txBody>
          <a:bodyPr wrap="square">
            <a:spAutoFit/>
          </a:bodyPr>
          <a:lstStyle/>
          <a:p>
            <a:pPr marL="342900" indent="-342900">
              <a:buAutoNum type="arabicParenR"/>
            </a:pPr>
            <a:r>
              <a:rPr lang="en-US" sz="1600" dirty="0" smtClean="0"/>
              <a:t>Risk Identification Team: </a:t>
            </a:r>
          </a:p>
          <a:p>
            <a:r>
              <a:rPr lang="en-US" dirty="0" smtClean="0"/>
              <a:t>To ensure comprehensive risk identification in the AI-powered drone project, it is essential to establish a dedicated Risk Identification Team. This team consists of experts from various disciplines, including drone technology, AI algorithms, project management, and relevant stakeholders</a:t>
            </a:r>
            <a:endParaRPr lang="en-US" dirty="0"/>
          </a:p>
        </p:txBody>
      </p:sp>
      <p:sp>
        <p:nvSpPr>
          <p:cNvPr id="3" name="Rectangle 2"/>
          <p:cNvSpPr/>
          <p:nvPr/>
        </p:nvSpPr>
        <p:spPr>
          <a:xfrm>
            <a:off x="541020" y="2250400"/>
            <a:ext cx="7642860" cy="2739211"/>
          </a:xfrm>
          <a:prstGeom prst="rect">
            <a:avLst/>
          </a:prstGeom>
        </p:spPr>
        <p:txBody>
          <a:bodyPr wrap="square">
            <a:spAutoFit/>
          </a:bodyPr>
          <a:lstStyle/>
          <a:p>
            <a:r>
              <a:rPr lang="en-US" sz="1600" dirty="0"/>
              <a:t>2) Risk Breakdown Structure (RBS) Using Risk Identification Methods: </a:t>
            </a:r>
            <a:endParaRPr lang="en-US" sz="1600" dirty="0" smtClean="0"/>
          </a:p>
          <a:p>
            <a:r>
              <a:rPr lang="en-US" dirty="0" smtClean="0"/>
              <a:t>The </a:t>
            </a:r>
            <a:r>
              <a:rPr lang="en-US" dirty="0"/>
              <a:t>Risk Breakdown Structure (RBS) is a valuable tool for organizing and categorizing risks in the AI-powered drone project. By utilizing various risk identification methods, risks can be identified and incorporated into the RBS. These methods include: </a:t>
            </a:r>
            <a:endParaRPr lang="en-US" dirty="0" smtClean="0"/>
          </a:p>
          <a:p>
            <a:endParaRPr lang="en-US" dirty="0"/>
          </a:p>
          <a:p>
            <a:r>
              <a:rPr lang="en-US" dirty="0" smtClean="0"/>
              <a:t>	• </a:t>
            </a:r>
            <a:r>
              <a:rPr lang="en-US" dirty="0"/>
              <a:t>Brainstorming Sessions: Conduct brainstorming sessions involving the project </a:t>
            </a:r>
            <a:r>
              <a:rPr lang="en-US" dirty="0" smtClean="0"/>
              <a:t>	team</a:t>
            </a:r>
            <a:r>
              <a:rPr lang="en-US" dirty="0"/>
              <a:t>, stakeholders, and subject matter experts to generate ideas and identify </a:t>
            </a:r>
            <a:r>
              <a:rPr lang="en-US" dirty="0" smtClean="0"/>
              <a:t>	potential </a:t>
            </a:r>
            <a:r>
              <a:rPr lang="en-US" dirty="0"/>
              <a:t>risks</a:t>
            </a:r>
            <a:r>
              <a:rPr lang="en-US" dirty="0" smtClean="0"/>
              <a:t>.</a:t>
            </a:r>
          </a:p>
          <a:p>
            <a:endParaRPr lang="en-US" dirty="0" smtClean="0"/>
          </a:p>
          <a:p>
            <a:r>
              <a:rPr lang="en-US" dirty="0"/>
              <a:t>	</a:t>
            </a:r>
            <a:r>
              <a:rPr lang="en-US" dirty="0" smtClean="0"/>
              <a:t> </a:t>
            </a:r>
            <a:r>
              <a:rPr lang="en-US" dirty="0"/>
              <a:t>• Expert Judgment: Seek input from domain experts in drone technology, AI </a:t>
            </a:r>
            <a:r>
              <a:rPr lang="en-US" dirty="0" smtClean="0"/>
              <a:t>	algorithms</a:t>
            </a:r>
            <a:r>
              <a:rPr lang="en-US" dirty="0"/>
              <a:t>, and project management to leverage their knowledge and experience in </a:t>
            </a:r>
            <a:r>
              <a:rPr lang="en-US" dirty="0" smtClean="0"/>
              <a:t>	identifying </a:t>
            </a:r>
            <a:r>
              <a:rPr lang="en-US" dirty="0"/>
              <a:t>risks. </a:t>
            </a: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612"/>
        <p:cNvGrpSpPr/>
        <p:nvPr/>
      </p:nvGrpSpPr>
      <p:grpSpPr>
        <a:xfrm>
          <a:off x="0" y="0"/>
          <a:ext cx="0" cy="0"/>
          <a:chOff x="0" y="0"/>
          <a:chExt cx="0" cy="0"/>
        </a:xfrm>
      </p:grpSpPr>
      <p:sp>
        <p:nvSpPr>
          <p:cNvPr id="613" name="Google Shape;613;p63"/>
          <p:cNvSpPr txBox="1">
            <a:spLocks noGrp="1"/>
          </p:cNvSpPr>
          <p:nvPr>
            <p:ph type="title"/>
          </p:nvPr>
        </p:nvSpPr>
        <p:spPr>
          <a:xfrm>
            <a:off x="339845" y="153267"/>
            <a:ext cx="6559516" cy="1283400"/>
          </a:xfrm>
          <a:prstGeom prst="rect">
            <a:avLst/>
          </a:prstGeom>
        </p:spPr>
        <p:txBody>
          <a:bodyPr spcFirstLastPara="1" wrap="square" lIns="91425" tIns="91425" rIns="91425" bIns="91425" anchor="t" anchorCtr="0">
            <a:noAutofit/>
          </a:bodyPr>
          <a:lstStyle/>
          <a:p>
            <a:pPr lvl="0"/>
            <a:r>
              <a:rPr lang="en-US" dirty="0"/>
              <a:t>5.1 Risk Response Strategies</a:t>
            </a:r>
            <a:endParaRPr dirty="0">
              <a:latin typeface="Montserrat Medium"/>
              <a:ea typeface="Montserrat Medium"/>
              <a:cs typeface="Montserrat Medium"/>
              <a:sym typeface="Montserrat Medium"/>
            </a:endParaRPr>
          </a:p>
        </p:txBody>
      </p:sp>
      <p:sp>
        <p:nvSpPr>
          <p:cNvPr id="614" name="Google Shape;614;p63"/>
          <p:cNvSpPr txBox="1">
            <a:spLocks noGrp="1"/>
          </p:cNvSpPr>
          <p:nvPr>
            <p:ph type="subTitle" idx="1"/>
          </p:nvPr>
        </p:nvSpPr>
        <p:spPr>
          <a:xfrm>
            <a:off x="240784" y="964484"/>
            <a:ext cx="8682236" cy="4110435"/>
          </a:xfrm>
          <a:prstGeom prst="rect">
            <a:avLst/>
          </a:prstGeom>
        </p:spPr>
        <p:txBody>
          <a:bodyPr spcFirstLastPara="1" wrap="square" lIns="91425" tIns="91425" rIns="91425" bIns="91425" anchor="t" anchorCtr="0">
            <a:noAutofit/>
          </a:bodyPr>
          <a:lstStyle/>
          <a:p>
            <a:pPr marL="0" lvl="0" indent="0"/>
            <a:r>
              <a:rPr lang="en-US" sz="1800" dirty="0"/>
              <a:t>3) Risk mitigation plan: </a:t>
            </a:r>
            <a:endParaRPr lang="en-US" sz="1800" dirty="0" smtClean="0"/>
          </a:p>
          <a:p>
            <a:pPr marL="0" lvl="0" indent="0"/>
            <a:endParaRPr lang="en-US" sz="1800" dirty="0" smtClean="0"/>
          </a:p>
          <a:p>
            <a:pPr marL="0" lvl="0" indent="0"/>
            <a:r>
              <a:rPr lang="en-US" dirty="0" smtClean="0"/>
              <a:t>✓ </a:t>
            </a:r>
            <a:r>
              <a:rPr lang="en-US" dirty="0"/>
              <a:t>Risk: Technical challenges in AI algorithm development. Mitigation Plan: Allocate additional resources for research and development, conduct rigorous testing and validation, and engage subject matter experts to address technical complexities. </a:t>
            </a:r>
            <a:endParaRPr lang="en-US" dirty="0" smtClean="0"/>
          </a:p>
          <a:p>
            <a:pPr marL="0" lvl="0" indent="0"/>
            <a:endParaRPr lang="en-US" dirty="0" smtClean="0"/>
          </a:p>
          <a:p>
            <a:pPr marL="0" lvl="0" indent="0"/>
            <a:r>
              <a:rPr lang="en-US" dirty="0" smtClean="0"/>
              <a:t>✓ </a:t>
            </a:r>
            <a:r>
              <a:rPr lang="en-US" dirty="0"/>
              <a:t>Risk: Supply chain disruptions leading to delays in procuring drone components. Mitigation Plan: Identify alternative suppliers, maintain buffer inventory, establish clear communication channels with suppliers, and implement supply chain risk management strategies. </a:t>
            </a:r>
            <a:endParaRPr lang="en-US" dirty="0" smtClean="0"/>
          </a:p>
          <a:p>
            <a:pPr marL="0" lvl="0" indent="0"/>
            <a:endParaRPr lang="en-US" dirty="0" smtClean="0"/>
          </a:p>
          <a:p>
            <a:pPr marL="0" lvl="0" indent="0"/>
            <a:r>
              <a:rPr lang="en-US" dirty="0" smtClean="0"/>
              <a:t>✓ </a:t>
            </a:r>
            <a:r>
              <a:rPr lang="en-US" dirty="0"/>
              <a:t>Risk: Regulatory changes impacting drone operations. Mitigation Plan: Stay updated with regulatory requirements, maintain close collaboration with regulatory bodies, and adapt the drone design and operations to ensure compliance with changing regulations</a:t>
            </a:r>
            <a:r>
              <a:rPr lang="en-US" dirty="0" smtClean="0"/>
              <a:t>.</a:t>
            </a:r>
          </a:p>
          <a:p>
            <a:pPr marL="0" lvl="0" indent="0"/>
            <a:endParaRPr lang="en-US" dirty="0" smtClean="0"/>
          </a:p>
          <a:p>
            <a:pPr marL="0" lvl="0" indent="0"/>
            <a:r>
              <a:rPr lang="en-US" dirty="0" smtClean="0"/>
              <a:t> </a:t>
            </a:r>
            <a:r>
              <a:rPr lang="en-US" dirty="0"/>
              <a:t>✓ Customer Changes - Maintain a flexible project scope and change management process to accommodate customer changes while ensuring that they are properly assessed for their impact on the project timeline, budget, and resources</a:t>
            </a:r>
            <a:endParaRPr dirty="0"/>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655"/>
        <p:cNvGrpSpPr/>
        <p:nvPr/>
      </p:nvGrpSpPr>
      <p:grpSpPr>
        <a:xfrm>
          <a:off x="0" y="0"/>
          <a:ext cx="0" cy="0"/>
          <a:chOff x="0" y="0"/>
          <a:chExt cx="0" cy="0"/>
        </a:xfrm>
      </p:grpSpPr>
      <p:sp>
        <p:nvSpPr>
          <p:cNvPr id="656" name="Google Shape;656;p65"/>
          <p:cNvSpPr txBox="1">
            <a:spLocks noGrp="1"/>
          </p:cNvSpPr>
          <p:nvPr>
            <p:ph type="title"/>
          </p:nvPr>
        </p:nvSpPr>
        <p:spPr>
          <a:xfrm>
            <a:off x="95160" y="1547929"/>
            <a:ext cx="5536020" cy="63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9600" dirty="0" smtClean="0"/>
              <a:t>Thanks</a:t>
            </a:r>
            <a:endParaRPr dirty="0"/>
          </a:p>
        </p:txBody>
      </p:sp>
      <p:pic>
        <p:nvPicPr>
          <p:cNvPr id="658" name="Google Shape;658;p65"/>
          <p:cNvPicPr preferRelativeResize="0"/>
          <p:nvPr/>
        </p:nvPicPr>
        <p:blipFill rotWithShape="1">
          <a:blip r:embed="rId3">
            <a:alphaModFix/>
          </a:blip>
          <a:srcRect b="27129"/>
          <a:stretch/>
        </p:blipFill>
        <p:spPr>
          <a:xfrm>
            <a:off x="5306400" y="2322300"/>
            <a:ext cx="3239577" cy="2505027"/>
          </a:xfrm>
          <a:prstGeom prst="rect">
            <a:avLst/>
          </a:prstGeom>
          <a:noFill/>
          <a:ln>
            <a:noFill/>
          </a:ln>
        </p:spPr>
      </p:pic>
      <p:pic>
        <p:nvPicPr>
          <p:cNvPr id="659" name="Google Shape;659;p65"/>
          <p:cNvPicPr preferRelativeResize="0"/>
          <p:nvPr/>
        </p:nvPicPr>
        <p:blipFill rotWithShape="1">
          <a:blip r:embed="rId3">
            <a:alphaModFix/>
          </a:blip>
          <a:srcRect l="10785" t="84159" r="64001"/>
          <a:stretch/>
        </p:blipFill>
        <p:spPr>
          <a:xfrm rot="-1580070">
            <a:off x="7305074" y="1074300"/>
            <a:ext cx="1425853" cy="950572"/>
          </a:xfrm>
          <a:prstGeom prst="rect">
            <a:avLst/>
          </a:prstGeom>
          <a:noFill/>
          <a:ln>
            <a:noFill/>
          </a:ln>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36"/>
          <p:cNvSpPr txBox="1">
            <a:spLocks noGrp="1"/>
          </p:cNvSpPr>
          <p:nvPr>
            <p:ph type="title"/>
          </p:nvPr>
        </p:nvSpPr>
        <p:spPr>
          <a:xfrm>
            <a:off x="713225" y="539500"/>
            <a:ext cx="7717500" cy="643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Introduction</a:t>
            </a:r>
            <a:endParaRPr/>
          </a:p>
        </p:txBody>
      </p:sp>
      <p:sp>
        <p:nvSpPr>
          <p:cNvPr id="198" name="Google Shape;198;p36"/>
          <p:cNvSpPr txBox="1">
            <a:spLocks noGrp="1"/>
          </p:cNvSpPr>
          <p:nvPr>
            <p:ph type="subTitle" idx="1"/>
          </p:nvPr>
        </p:nvSpPr>
        <p:spPr>
          <a:xfrm>
            <a:off x="139278" y="1259571"/>
            <a:ext cx="4238941" cy="3748434"/>
          </a:xfrm>
          <a:prstGeom prst="rect">
            <a:avLst/>
          </a:prstGeom>
        </p:spPr>
        <p:txBody>
          <a:bodyPr spcFirstLastPara="1" wrap="square" lIns="91425" tIns="91425" rIns="91425" bIns="91425" anchor="t" anchorCtr="0">
            <a:noAutofit/>
          </a:bodyPr>
          <a:lstStyle/>
          <a:p>
            <a:pPr marL="0" lvl="0" indent="0"/>
            <a:r>
              <a:rPr lang="en-US" dirty="0"/>
              <a:t>The work breakdown structure will be created to organize and manage project tasks effectively. By coding the WBS into an information system or project management software, the team will ensure seamless coordination and progress tracking throughout the project lifecycle. </a:t>
            </a:r>
            <a:endParaRPr lang="en-US" dirty="0" smtClean="0"/>
          </a:p>
          <a:p>
            <a:pPr marL="0" lvl="0" indent="0"/>
            <a:endParaRPr lang="en-US" dirty="0" smtClean="0"/>
          </a:p>
          <a:p>
            <a:pPr marL="0" indent="0"/>
            <a:r>
              <a:rPr lang="en-US" dirty="0"/>
              <a:t>Estimating project times and costs will be crucial to allocate resources efficiently and ensure timely completion. A detailed project plan will be developed, encompassing all activities, timelines, and dependencies. A comprehensive budget will be formulated to cover expenses related to hardware, software development, testing, and personnel.</a:t>
            </a:r>
          </a:p>
          <a:p>
            <a:pPr marL="0" lvl="0" indent="0"/>
            <a:endParaRPr dirty="0"/>
          </a:p>
        </p:txBody>
      </p:sp>
      <p:sp>
        <p:nvSpPr>
          <p:cNvPr id="199" name="Google Shape;199;p36"/>
          <p:cNvSpPr txBox="1">
            <a:spLocks noGrp="1"/>
          </p:cNvSpPr>
          <p:nvPr>
            <p:ph type="subTitle" idx="2"/>
          </p:nvPr>
        </p:nvSpPr>
        <p:spPr>
          <a:xfrm>
            <a:off x="4495246" y="1468137"/>
            <a:ext cx="4582142" cy="3218919"/>
          </a:xfrm>
          <a:prstGeom prst="rect">
            <a:avLst/>
          </a:prstGeom>
        </p:spPr>
        <p:txBody>
          <a:bodyPr spcFirstLastPara="1" wrap="square" lIns="91425" tIns="91425" rIns="91425" bIns="91425" anchor="t" anchorCtr="0">
            <a:noAutofit/>
          </a:bodyPr>
          <a:lstStyle/>
          <a:p>
            <a:pPr marL="0" lvl="0" indent="0"/>
            <a:r>
              <a:rPr lang="en-US" dirty="0"/>
              <a:t>Risk management will be a priority, and a plan will be devised to identify potential risks and devise appropriate response strategies. Contingency plans, alternative approaches, and risk transfer mechanisms will be considered to mitigate potential challenges</a:t>
            </a:r>
            <a:r>
              <a:rPr lang="en-US" dirty="0" smtClean="0"/>
              <a:t>.</a:t>
            </a:r>
          </a:p>
          <a:p>
            <a:pPr marL="0" lvl="0" indent="0"/>
            <a:r>
              <a:rPr lang="en-US" dirty="0"/>
              <a:t>By successfully executing this project, we aim to contribute to the agricultural sector by providing farmers with an AI-powered drone solution that enables precise and efficient plant care. The integration of advanced technologies will empower farmers to make data-driven decisions, optimize resource allocation, and enhance overall crop yield and quality. </a:t>
            </a:r>
            <a:endParaRPr dirty="0"/>
          </a:p>
        </p:txBody>
      </p:sp>
    </p:spTree>
    <p:extLst>
      <p:ext uri="{BB962C8B-B14F-4D97-AF65-F5344CB8AC3E}">
        <p14:creationId xmlns:p14="http://schemas.microsoft.com/office/powerpoint/2010/main" val="299564424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03"/>
        <p:cNvGrpSpPr/>
        <p:nvPr/>
      </p:nvGrpSpPr>
      <p:grpSpPr>
        <a:xfrm>
          <a:off x="0" y="0"/>
          <a:ext cx="0" cy="0"/>
          <a:chOff x="0" y="0"/>
          <a:chExt cx="0" cy="0"/>
        </a:xfrm>
      </p:grpSpPr>
      <p:sp>
        <p:nvSpPr>
          <p:cNvPr id="204" name="Google Shape;204;p37"/>
          <p:cNvSpPr txBox="1">
            <a:spLocks noGrp="1"/>
          </p:cNvSpPr>
          <p:nvPr>
            <p:ph type="title"/>
          </p:nvPr>
        </p:nvSpPr>
        <p:spPr>
          <a:xfrm>
            <a:off x="2148840" y="914215"/>
            <a:ext cx="6758550" cy="1212568"/>
          </a:xfrm>
          <a:prstGeom prst="rect">
            <a:avLst/>
          </a:prstGeom>
        </p:spPr>
        <p:txBody>
          <a:bodyPr spcFirstLastPara="1" wrap="square" lIns="91425" tIns="91425" rIns="91425" bIns="91425" anchor="ctr" anchorCtr="0">
            <a:noAutofit/>
          </a:bodyPr>
          <a:lstStyle/>
          <a:p>
            <a:pPr lvl="0"/>
            <a:r>
              <a:rPr lang="en-US" dirty="0">
                <a:solidFill>
                  <a:srgbClr val="FF0000"/>
                </a:solidFill>
              </a:rPr>
              <a:t>Defining </a:t>
            </a:r>
            <a:r>
              <a:rPr lang="en-US" dirty="0" smtClean="0">
                <a:solidFill>
                  <a:srgbClr val="FF0000"/>
                </a:solidFill>
              </a:rPr>
              <a:t>the Project</a:t>
            </a:r>
            <a:endParaRPr dirty="0">
              <a:solidFill>
                <a:srgbClr val="FF0000"/>
              </a:solidFill>
            </a:endParaRPr>
          </a:p>
        </p:txBody>
      </p:sp>
      <p:sp>
        <p:nvSpPr>
          <p:cNvPr id="205" name="Google Shape;205;p37"/>
          <p:cNvSpPr txBox="1">
            <a:spLocks noGrp="1"/>
          </p:cNvSpPr>
          <p:nvPr>
            <p:ph type="title" idx="2"/>
          </p:nvPr>
        </p:nvSpPr>
        <p:spPr>
          <a:xfrm>
            <a:off x="6338125" y="3583445"/>
            <a:ext cx="2092800" cy="102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smtClean="0"/>
              <a:t>1.1</a:t>
            </a:r>
            <a:endParaRPr dirty="0"/>
          </a:p>
        </p:txBody>
      </p:sp>
      <p:pic>
        <p:nvPicPr>
          <p:cNvPr id="206" name="Google Shape;206;p37"/>
          <p:cNvPicPr preferRelativeResize="0"/>
          <p:nvPr/>
        </p:nvPicPr>
        <p:blipFill rotWithShape="1">
          <a:blip r:embed="rId4">
            <a:alphaModFix/>
          </a:blip>
          <a:srcRect l="13737" t="58394" r="13730"/>
          <a:stretch/>
        </p:blipFill>
        <p:spPr>
          <a:xfrm rot="900000">
            <a:off x="711485" y="2329109"/>
            <a:ext cx="3648054" cy="2236806"/>
          </a:xfrm>
          <a:prstGeom prst="rect">
            <a:avLst/>
          </a:prstGeom>
          <a:noFill/>
          <a:ln>
            <a:noFill/>
          </a:ln>
        </p:spPr>
      </p:pic>
      <p:sp>
        <p:nvSpPr>
          <p:cNvPr id="3" name="Rectangle 2"/>
          <p:cNvSpPr/>
          <p:nvPr/>
        </p:nvSpPr>
        <p:spPr>
          <a:xfrm>
            <a:off x="4203700" y="2126783"/>
            <a:ext cx="4178300" cy="1569660"/>
          </a:xfrm>
          <a:prstGeom prst="rect">
            <a:avLst/>
          </a:prstGeom>
        </p:spPr>
        <p:txBody>
          <a:bodyPr wrap="square">
            <a:spAutoFit/>
          </a:bodyPr>
          <a:lstStyle/>
          <a:p>
            <a:r>
              <a:rPr lang="en-US" sz="1600" dirty="0"/>
              <a:t>1.1 Project </a:t>
            </a:r>
            <a:r>
              <a:rPr lang="en-US" sz="1600" dirty="0" smtClean="0"/>
              <a:t>Scope:</a:t>
            </a:r>
          </a:p>
          <a:p>
            <a:r>
              <a:rPr lang="en-US" sz="1600" dirty="0" smtClean="0"/>
              <a:t> </a:t>
            </a:r>
            <a:r>
              <a:rPr lang="en-US" sz="1600" dirty="0"/>
              <a:t>The project scope outlines the boundaries and focus of the AI-powered drone for plant care in agriculture. It identifies the specific areas and aspects that the project will cover.</a:t>
            </a: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11"/>
        <p:cNvGrpSpPr/>
        <p:nvPr/>
      </p:nvGrpSpPr>
      <p:grpSpPr>
        <a:xfrm>
          <a:off x="0" y="0"/>
          <a:ext cx="0" cy="0"/>
          <a:chOff x="0" y="0"/>
          <a:chExt cx="0" cy="0"/>
        </a:xfrm>
      </p:grpSpPr>
      <p:sp>
        <p:nvSpPr>
          <p:cNvPr id="212" name="Google Shape;212;p38"/>
          <p:cNvSpPr txBox="1">
            <a:spLocks noGrp="1"/>
          </p:cNvSpPr>
          <p:nvPr>
            <p:ph type="title"/>
          </p:nvPr>
        </p:nvSpPr>
        <p:spPr>
          <a:xfrm>
            <a:off x="0" y="1101900"/>
            <a:ext cx="5435600" cy="770700"/>
          </a:xfrm>
          <a:prstGeom prst="rect">
            <a:avLst/>
          </a:prstGeom>
        </p:spPr>
        <p:txBody>
          <a:bodyPr spcFirstLastPara="1" wrap="square" lIns="91425" tIns="91425" rIns="91425" bIns="91425" anchor="t" anchorCtr="0">
            <a:noAutofit/>
          </a:bodyPr>
          <a:lstStyle/>
          <a:p>
            <a:pPr lvl="0"/>
            <a:r>
              <a:rPr lang="en-US" sz="3600" dirty="0"/>
              <a:t>1.1.1 Project Objective </a:t>
            </a:r>
            <a:endParaRPr sz="3600" dirty="0"/>
          </a:p>
        </p:txBody>
      </p:sp>
      <p:sp>
        <p:nvSpPr>
          <p:cNvPr id="213" name="Google Shape;213;p38"/>
          <p:cNvSpPr txBox="1">
            <a:spLocks noGrp="1"/>
          </p:cNvSpPr>
          <p:nvPr>
            <p:ph type="subTitle" idx="1"/>
          </p:nvPr>
        </p:nvSpPr>
        <p:spPr>
          <a:xfrm>
            <a:off x="196850" y="2025000"/>
            <a:ext cx="4806675" cy="2985150"/>
          </a:xfrm>
          <a:prstGeom prst="rect">
            <a:avLst/>
          </a:prstGeom>
        </p:spPr>
        <p:txBody>
          <a:bodyPr spcFirstLastPara="1" wrap="square" lIns="91425" tIns="91425" rIns="91425" bIns="91425" anchor="t" anchorCtr="0">
            <a:noAutofit/>
          </a:bodyPr>
          <a:lstStyle/>
          <a:p>
            <a:pPr marL="0" lvl="0" indent="0">
              <a:buSzPts val="1100"/>
              <a:buNone/>
            </a:pPr>
            <a:r>
              <a:rPr lang="en-US" dirty="0"/>
              <a:t>The primary objective of this project is to develop an AI-powered drone system that can autonomously monitor and care for plants in agricultural settings</a:t>
            </a:r>
            <a:r>
              <a:rPr lang="en-US" dirty="0" smtClean="0"/>
              <a:t>.</a:t>
            </a:r>
          </a:p>
          <a:p>
            <a:pPr marL="0" lvl="0" indent="0">
              <a:buSzPts val="1100"/>
              <a:buNone/>
            </a:pPr>
            <a:r>
              <a:rPr lang="en-US" dirty="0" smtClean="0"/>
              <a:t> </a:t>
            </a:r>
            <a:r>
              <a:rPr lang="en-US" dirty="0"/>
              <a:t>The drone will utilize advanced technologies, including artificial intelligence, computer vision, and machine learning, to optimize plant health, detect diseases, and improve overall crop yield. By combining aerial surveillance and data analysis capabilities, the drone will assist farmers in making informed decisions for effective plant care</a:t>
            </a:r>
            <a:endParaRPr dirty="0"/>
          </a:p>
        </p:txBody>
      </p:sp>
      <p:pic>
        <p:nvPicPr>
          <p:cNvPr id="214" name="Google Shape;214;p38"/>
          <p:cNvPicPr preferRelativeResize="0">
            <a:picLocks noGrp="1"/>
          </p:cNvPicPr>
          <p:nvPr>
            <p:ph type="pic" idx="2"/>
          </p:nvPr>
        </p:nvPicPr>
        <p:blipFill rotWithShape="1">
          <a:blip r:embed="rId4">
            <a:alphaModFix/>
          </a:blip>
          <a:srcRect l="16271" r="26352"/>
          <a:stretch/>
        </p:blipFill>
        <p:spPr>
          <a:xfrm>
            <a:off x="5662600" y="635950"/>
            <a:ext cx="3352500" cy="3897000"/>
          </a:xfrm>
          <a:prstGeom prst="roundRect">
            <a:avLst>
              <a:gd name="adj" fmla="val 0"/>
            </a:avLst>
          </a:prstGeom>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39"/>
          <p:cNvSpPr txBox="1">
            <a:spLocks noGrp="1"/>
          </p:cNvSpPr>
          <p:nvPr>
            <p:ph type="title"/>
          </p:nvPr>
        </p:nvSpPr>
        <p:spPr>
          <a:xfrm>
            <a:off x="713225" y="539500"/>
            <a:ext cx="7737600" cy="690900"/>
          </a:xfrm>
          <a:prstGeom prst="rect">
            <a:avLst/>
          </a:prstGeom>
        </p:spPr>
        <p:txBody>
          <a:bodyPr spcFirstLastPara="1" wrap="square" lIns="91425" tIns="91425" rIns="91425" bIns="91425" anchor="t" anchorCtr="0">
            <a:noAutofit/>
          </a:bodyPr>
          <a:lstStyle/>
          <a:p>
            <a:pPr lvl="0"/>
            <a:r>
              <a:rPr lang="en-US" dirty="0"/>
              <a:t>1.1.2 Deliverables</a:t>
            </a:r>
            <a:endParaRPr dirty="0"/>
          </a:p>
        </p:txBody>
      </p:sp>
      <p:pic>
        <p:nvPicPr>
          <p:cNvPr id="224" name="Google Shape;224;p39"/>
          <p:cNvPicPr preferRelativeResize="0"/>
          <p:nvPr/>
        </p:nvPicPr>
        <p:blipFill>
          <a:blip r:embed="rId3">
            <a:alphaModFix/>
          </a:blip>
          <a:stretch>
            <a:fillRect/>
          </a:stretch>
        </p:blipFill>
        <p:spPr>
          <a:xfrm>
            <a:off x="4722574" y="1563691"/>
            <a:ext cx="3367194" cy="2563210"/>
          </a:xfrm>
          <a:prstGeom prst="rect">
            <a:avLst/>
          </a:prstGeom>
          <a:noFill/>
          <a:ln>
            <a:noFill/>
          </a:ln>
        </p:spPr>
      </p:pic>
      <p:sp>
        <p:nvSpPr>
          <p:cNvPr id="4" name="TextBox 3"/>
          <p:cNvSpPr txBox="1"/>
          <p:nvPr/>
        </p:nvSpPr>
        <p:spPr>
          <a:xfrm>
            <a:off x="312420" y="1580522"/>
            <a:ext cx="4410154" cy="1815882"/>
          </a:xfrm>
          <a:prstGeom prst="rect">
            <a:avLst/>
          </a:prstGeom>
          <a:noFill/>
        </p:spPr>
        <p:txBody>
          <a:bodyPr wrap="square" rtlCol="0">
            <a:spAutoFit/>
          </a:bodyPr>
          <a:lstStyle/>
          <a:p>
            <a:r>
              <a:rPr lang="en-US"/>
              <a:t>The project will deliver several key outcomes that contribute to the successful implementation of the AI-powered drone system. </a:t>
            </a:r>
            <a:r>
              <a:rPr lang="en-US" dirty="0"/>
              <a:t>These deliverables include: ▪ A functional prototype of the AI-powered drone: Development of a fully operational drone capable of autonomously navigating agricultural fields, capturing high-resolution images, and performing plant care tasks. </a:t>
            </a: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39"/>
          <p:cNvSpPr txBox="1">
            <a:spLocks noGrp="1"/>
          </p:cNvSpPr>
          <p:nvPr>
            <p:ph type="title"/>
          </p:nvPr>
        </p:nvSpPr>
        <p:spPr>
          <a:xfrm>
            <a:off x="713225" y="539500"/>
            <a:ext cx="7737600" cy="690900"/>
          </a:xfrm>
          <a:prstGeom prst="rect">
            <a:avLst/>
          </a:prstGeom>
        </p:spPr>
        <p:txBody>
          <a:bodyPr spcFirstLastPara="1" wrap="square" lIns="91425" tIns="91425" rIns="91425" bIns="91425" anchor="t" anchorCtr="0">
            <a:noAutofit/>
          </a:bodyPr>
          <a:lstStyle/>
          <a:p>
            <a:pPr lvl="0"/>
            <a:r>
              <a:rPr lang="en-US" dirty="0"/>
              <a:t>1.1.2 Deliverables</a:t>
            </a:r>
            <a:endParaRPr dirty="0"/>
          </a:p>
        </p:txBody>
      </p:sp>
      <p:pic>
        <p:nvPicPr>
          <p:cNvPr id="224" name="Google Shape;224;p39"/>
          <p:cNvPicPr preferRelativeResize="0"/>
          <p:nvPr/>
        </p:nvPicPr>
        <p:blipFill>
          <a:blip r:embed="rId3">
            <a:alphaModFix/>
          </a:blip>
          <a:stretch>
            <a:fillRect/>
          </a:stretch>
        </p:blipFill>
        <p:spPr>
          <a:xfrm>
            <a:off x="4722574" y="1563691"/>
            <a:ext cx="3367194" cy="2563210"/>
          </a:xfrm>
          <a:prstGeom prst="rect">
            <a:avLst/>
          </a:prstGeom>
          <a:noFill/>
          <a:ln>
            <a:noFill/>
          </a:ln>
        </p:spPr>
      </p:pic>
      <p:sp>
        <p:nvSpPr>
          <p:cNvPr id="4" name="TextBox 3"/>
          <p:cNvSpPr txBox="1"/>
          <p:nvPr/>
        </p:nvSpPr>
        <p:spPr>
          <a:xfrm>
            <a:off x="312420" y="1580522"/>
            <a:ext cx="4183380" cy="2893100"/>
          </a:xfrm>
          <a:prstGeom prst="rect">
            <a:avLst/>
          </a:prstGeom>
          <a:noFill/>
        </p:spPr>
        <p:txBody>
          <a:bodyPr wrap="square" rtlCol="0">
            <a:spAutoFit/>
          </a:bodyPr>
          <a:lstStyle/>
          <a:p>
            <a:r>
              <a:rPr lang="en-US" dirty="0"/>
              <a:t>▪ </a:t>
            </a:r>
            <a:r>
              <a:rPr lang="en-US" dirty="0" smtClean="0"/>
              <a:t>AI </a:t>
            </a:r>
            <a:r>
              <a:rPr lang="en-US" dirty="0"/>
              <a:t>algorithms and machine learning models for plant health analysis and disease detection: Implementation of advanced AI algorithms and machine learning models to analyze collected data, assess plant health parameters, identify diseases or pests, and provide actionable insights</a:t>
            </a:r>
            <a:r>
              <a:rPr lang="en-US" dirty="0" smtClean="0"/>
              <a:t>.</a:t>
            </a:r>
          </a:p>
          <a:p>
            <a:endParaRPr lang="en-US" dirty="0"/>
          </a:p>
          <a:p>
            <a:r>
              <a:rPr lang="en-US" dirty="0" smtClean="0"/>
              <a:t> </a:t>
            </a:r>
            <a:r>
              <a:rPr lang="en-US" dirty="0"/>
              <a:t>▪ A user interface for data visualization and interaction with the drone system: Creation of a user-friendly interface that enables farmers to access and interpret data, view analysis results, schedule drone flights, and customize parameters for plant care activities. </a:t>
            </a:r>
          </a:p>
        </p:txBody>
      </p:sp>
    </p:spTree>
    <p:extLst>
      <p:ext uri="{BB962C8B-B14F-4D97-AF65-F5344CB8AC3E}">
        <p14:creationId xmlns:p14="http://schemas.microsoft.com/office/powerpoint/2010/main" val="317642393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39"/>
          <p:cNvSpPr txBox="1">
            <a:spLocks noGrp="1"/>
          </p:cNvSpPr>
          <p:nvPr>
            <p:ph type="title"/>
          </p:nvPr>
        </p:nvSpPr>
        <p:spPr>
          <a:xfrm>
            <a:off x="713225" y="539500"/>
            <a:ext cx="7737600" cy="690900"/>
          </a:xfrm>
          <a:prstGeom prst="rect">
            <a:avLst/>
          </a:prstGeom>
        </p:spPr>
        <p:txBody>
          <a:bodyPr spcFirstLastPara="1" wrap="square" lIns="91425" tIns="91425" rIns="91425" bIns="91425" anchor="t" anchorCtr="0">
            <a:noAutofit/>
          </a:bodyPr>
          <a:lstStyle/>
          <a:p>
            <a:pPr lvl="0"/>
            <a:r>
              <a:rPr lang="en-US" dirty="0"/>
              <a:t>1.1.2 Deliverables</a:t>
            </a:r>
            <a:endParaRPr dirty="0"/>
          </a:p>
        </p:txBody>
      </p:sp>
      <p:pic>
        <p:nvPicPr>
          <p:cNvPr id="224" name="Google Shape;224;p39"/>
          <p:cNvPicPr preferRelativeResize="0"/>
          <p:nvPr/>
        </p:nvPicPr>
        <p:blipFill>
          <a:blip r:embed="rId3">
            <a:alphaModFix/>
          </a:blip>
          <a:stretch>
            <a:fillRect/>
          </a:stretch>
        </p:blipFill>
        <p:spPr>
          <a:xfrm>
            <a:off x="4722574" y="1563691"/>
            <a:ext cx="3367194" cy="2563210"/>
          </a:xfrm>
          <a:prstGeom prst="rect">
            <a:avLst/>
          </a:prstGeom>
          <a:noFill/>
          <a:ln>
            <a:noFill/>
          </a:ln>
        </p:spPr>
      </p:pic>
      <p:sp>
        <p:nvSpPr>
          <p:cNvPr id="4" name="TextBox 3"/>
          <p:cNvSpPr txBox="1"/>
          <p:nvPr/>
        </p:nvSpPr>
        <p:spPr>
          <a:xfrm>
            <a:off x="312420" y="1580522"/>
            <a:ext cx="4183380" cy="2462213"/>
          </a:xfrm>
          <a:prstGeom prst="rect">
            <a:avLst/>
          </a:prstGeom>
          <a:noFill/>
        </p:spPr>
        <p:txBody>
          <a:bodyPr wrap="square" rtlCol="0">
            <a:spAutoFit/>
          </a:bodyPr>
          <a:lstStyle/>
          <a:p>
            <a:r>
              <a:rPr lang="en-US" dirty="0" smtClean="0"/>
              <a:t>▪ Data </a:t>
            </a:r>
            <a:r>
              <a:rPr lang="en-US" dirty="0"/>
              <a:t>analytics and reporting: Provision of comprehensive data analytics tools that deliver insights, reports, and recommendations on plant health, disease prevalence, and crop performance</a:t>
            </a:r>
            <a:r>
              <a:rPr lang="en-US" dirty="0" smtClean="0"/>
              <a:t>.</a:t>
            </a:r>
          </a:p>
          <a:p>
            <a:endParaRPr lang="en-US" dirty="0"/>
          </a:p>
          <a:p>
            <a:r>
              <a:rPr lang="en-US" dirty="0" smtClean="0"/>
              <a:t> </a:t>
            </a:r>
            <a:r>
              <a:rPr lang="en-US" dirty="0"/>
              <a:t>▪ Integration with existing agricultural systems: Integration of the AI-powered drone system with existing agricultural management systems or software platforms, allowing seamless data sharing and synchronization for enhanced decision-making and workflow optimization.</a:t>
            </a:r>
          </a:p>
        </p:txBody>
      </p:sp>
    </p:spTree>
    <p:extLst>
      <p:ext uri="{BB962C8B-B14F-4D97-AF65-F5344CB8AC3E}">
        <p14:creationId xmlns:p14="http://schemas.microsoft.com/office/powerpoint/2010/main" val="1472286791"/>
      </p:ext>
    </p:extLst>
  </p:cSld>
  <p:clrMapOvr>
    <a:masterClrMapping/>
  </p:clrMapOvr>
  <p:timing>
    <p:tnLst>
      <p:par>
        <p:cTn id="1" dur="indefinite" restart="never" nodeType="tmRoot"/>
      </p:par>
    </p:tnLst>
  </p:timing>
</p:sld>
</file>

<file path=ppt/theme/theme1.xml><?xml version="1.0" encoding="utf-8"?>
<a:theme xmlns:a="http://schemas.openxmlformats.org/drawingml/2006/main" name="Drone Flight Workshop by Slidesgo">
  <a:themeElements>
    <a:clrScheme name="Simple Light">
      <a:dk1>
        <a:srgbClr val="191919"/>
      </a:dk1>
      <a:lt1>
        <a:srgbClr val="FFFFFF"/>
      </a:lt1>
      <a:dk2>
        <a:srgbClr val="FFFFFF"/>
      </a:dk2>
      <a:lt2>
        <a:srgbClr val="FFFFFF"/>
      </a:lt2>
      <a:accent1>
        <a:srgbClr val="FFFFFF"/>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69</TotalTime>
  <Words>2302</Words>
  <Application>Microsoft Office PowerPoint</Application>
  <PresentationFormat>On-screen Show (16:9)</PresentationFormat>
  <Paragraphs>182</Paragraphs>
  <Slides>32</Slides>
  <Notes>32</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32</vt:i4>
      </vt:variant>
    </vt:vector>
  </HeadingPairs>
  <TitlesOfParts>
    <vt:vector size="43" baseType="lpstr">
      <vt:lpstr>Arial</vt:lpstr>
      <vt:lpstr>Anaheim</vt:lpstr>
      <vt:lpstr>Montserrat Light</vt:lpstr>
      <vt:lpstr>Open Sans</vt:lpstr>
      <vt:lpstr>Montserrat</vt:lpstr>
      <vt:lpstr>PT Sans</vt:lpstr>
      <vt:lpstr>Nunito Light</vt:lpstr>
      <vt:lpstr>Montserrat SemiBold</vt:lpstr>
      <vt:lpstr>Bebas Neue</vt:lpstr>
      <vt:lpstr>Montserrat Medium</vt:lpstr>
      <vt:lpstr>Drone Flight Workshop by Slidesgo</vt:lpstr>
      <vt:lpstr>AI-powered drone for plant care in agriculture</vt:lpstr>
      <vt:lpstr>Table of  contents</vt:lpstr>
      <vt:lpstr>Introduction</vt:lpstr>
      <vt:lpstr>Introduction</vt:lpstr>
      <vt:lpstr>Defining the Project</vt:lpstr>
      <vt:lpstr>1.1.1 Project Objective </vt:lpstr>
      <vt:lpstr>1.1.2 Deliverables</vt:lpstr>
      <vt:lpstr>1.1.2 Deliverables</vt:lpstr>
      <vt:lpstr>1.1.2 Deliverables</vt:lpstr>
      <vt:lpstr>1.1.3 Milestones</vt:lpstr>
      <vt:lpstr>PowerPoint Presentation</vt:lpstr>
      <vt:lpstr>1.1.4 Technical Requirements </vt:lpstr>
      <vt:lpstr>1.1.4 Technical Requirements </vt:lpstr>
      <vt:lpstr>1.1.5 Limits and Exclusions </vt:lpstr>
      <vt:lpstr>1.2 Project Priorities</vt:lpstr>
      <vt:lpstr>PowerPoint Presentation</vt:lpstr>
      <vt:lpstr>PowerPoint Presentation</vt:lpstr>
      <vt:lpstr>PowerPoint Presentation</vt:lpstr>
      <vt:lpstr>1) Estimated Times:</vt:lpstr>
      <vt:lpstr>2) Estimated Costs: </vt:lpstr>
      <vt:lpstr>Project Plan</vt:lpstr>
      <vt:lpstr>Project Budget </vt:lpstr>
      <vt:lpstr>Project Budget</vt:lpstr>
      <vt:lpstr>Project Budget</vt:lpstr>
      <vt:lpstr>Risk Management Plan</vt:lpstr>
      <vt:lpstr>Internal Factors: </vt:lpstr>
      <vt:lpstr>External Factors:</vt:lpstr>
      <vt:lpstr>Technical Factors: </vt:lpstr>
      <vt:lpstr>5.1 Risk Response Strategies </vt:lpstr>
      <vt:lpstr>5.1 Risk Response Strategies </vt:lpstr>
      <vt:lpstr>5.1 Risk Response Strategies</vt:lpstr>
      <vt:lpstr>Thanks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AI-powered drone for plant care in agriculture</dc:title>
  <dc:creator>lenovo</dc:creator>
  <cp:lastModifiedBy>Microsoft account</cp:lastModifiedBy>
  <cp:revision>23</cp:revision>
  <dcterms:modified xsi:type="dcterms:W3CDTF">2023-07-09T17:18:19Z</dcterms:modified>
</cp:coreProperties>
</file>